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4C8BF-4F2D-4ABC-A9BB-80AA88FFC0FB}" type="doc">
      <dgm:prSet loTypeId="urn:microsoft.com/office/officeart/2005/8/layout/matrix1" loCatId="matrix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sl-SI"/>
        </a:p>
      </dgm:t>
    </dgm:pt>
    <dgm:pt modelId="{21D7C1C3-4CBF-4660-B51F-0C907C7BD755}">
      <dgm:prSet phldrT="[besedilo]"/>
      <dgm:spPr/>
      <dgm:t>
        <a:bodyPr/>
        <a:lstStyle/>
        <a:p>
          <a:r>
            <a:rPr lang="sl-SI" dirty="0" smtClean="0"/>
            <a:t>Slovenščina</a:t>
          </a:r>
          <a:endParaRPr lang="sl-SI" dirty="0"/>
        </a:p>
      </dgm:t>
    </dgm:pt>
    <dgm:pt modelId="{69E22074-54DA-4214-9563-7E9034DC6C84}" type="parTrans" cxnId="{A66B7933-AF4A-4ED4-AB96-C39892571B3D}">
      <dgm:prSet/>
      <dgm:spPr/>
      <dgm:t>
        <a:bodyPr/>
        <a:lstStyle/>
        <a:p>
          <a:endParaRPr lang="sl-SI"/>
        </a:p>
      </dgm:t>
    </dgm:pt>
    <dgm:pt modelId="{3CB15248-6A98-4B99-9944-B755420020FB}" type="sibTrans" cxnId="{A66B7933-AF4A-4ED4-AB96-C39892571B3D}">
      <dgm:prSet/>
      <dgm:spPr/>
      <dgm:t>
        <a:bodyPr/>
        <a:lstStyle/>
        <a:p>
          <a:endParaRPr lang="sl-SI"/>
        </a:p>
      </dgm:t>
    </dgm:pt>
    <dgm:pt modelId="{69BD2567-370B-4F62-8477-107F35D09E24}">
      <dgm:prSet phldrT="[besedilo]"/>
      <dgm:spPr/>
      <dgm:t>
        <a:bodyPr/>
        <a:lstStyle/>
        <a:p>
          <a:r>
            <a:rPr lang="sl-SI" dirty="0" smtClean="0"/>
            <a:t>Eden izmed več kot 6.000 jezikov  v svetu, hkrati eden izmed ne tako pogostih knjižnih jezikov</a:t>
          </a:r>
          <a:endParaRPr lang="sl-SI" dirty="0"/>
        </a:p>
      </dgm:t>
    </dgm:pt>
    <dgm:pt modelId="{76B37CCA-2053-4712-97DD-1A06B4D6D6D9}" type="parTrans" cxnId="{85CA84CB-56D2-4F46-818B-254462F11307}">
      <dgm:prSet/>
      <dgm:spPr/>
      <dgm:t>
        <a:bodyPr/>
        <a:lstStyle/>
        <a:p>
          <a:endParaRPr lang="sl-SI"/>
        </a:p>
      </dgm:t>
    </dgm:pt>
    <dgm:pt modelId="{647C4755-2637-4AF3-BFC7-78898E2DCAC4}" type="sibTrans" cxnId="{85CA84CB-56D2-4F46-818B-254462F11307}">
      <dgm:prSet/>
      <dgm:spPr/>
      <dgm:t>
        <a:bodyPr/>
        <a:lstStyle/>
        <a:p>
          <a:endParaRPr lang="sl-SI"/>
        </a:p>
      </dgm:t>
    </dgm:pt>
    <dgm:pt modelId="{FFC8AAEF-9050-4C28-A059-3E8FC1F45A87}">
      <dgm:prSet phldrT="[besedilo]"/>
      <dgm:spPr/>
      <dgm:t>
        <a:bodyPr/>
        <a:lstStyle/>
        <a:p>
          <a:r>
            <a:rPr lang="sl-SI" dirty="0" smtClean="0"/>
            <a:t>Živ jezik – se govori, spreminja in ohranja.</a:t>
          </a:r>
        </a:p>
        <a:p>
          <a:r>
            <a:rPr lang="sl-SI" dirty="0" smtClean="0"/>
            <a:t>Govori ga več kot 2 milijona ljudi, </a:t>
          </a:r>
        </a:p>
        <a:p>
          <a:r>
            <a:rPr lang="sl-SI" dirty="0" smtClean="0"/>
            <a:t>Po številu govorcev smo približno na 150. mestu v svetu.</a:t>
          </a:r>
          <a:endParaRPr lang="sl-SI" dirty="0"/>
        </a:p>
      </dgm:t>
    </dgm:pt>
    <dgm:pt modelId="{F2DDA628-6CAD-4177-9B40-DCF1406B4D45}" type="parTrans" cxnId="{8034C2CC-CCED-4CAE-AF90-C2259B2CF3B9}">
      <dgm:prSet/>
      <dgm:spPr/>
      <dgm:t>
        <a:bodyPr/>
        <a:lstStyle/>
        <a:p>
          <a:endParaRPr lang="sl-SI"/>
        </a:p>
      </dgm:t>
    </dgm:pt>
    <dgm:pt modelId="{0D538FB9-E5BA-4890-9883-4FEC51AD8B43}" type="sibTrans" cxnId="{8034C2CC-CCED-4CAE-AF90-C2259B2CF3B9}">
      <dgm:prSet/>
      <dgm:spPr/>
      <dgm:t>
        <a:bodyPr/>
        <a:lstStyle/>
        <a:p>
          <a:endParaRPr lang="sl-SI"/>
        </a:p>
      </dgm:t>
    </dgm:pt>
    <dgm:pt modelId="{08DA33CE-D07F-46FB-BA41-221940DC11ED}">
      <dgm:prSet phldrT="[besedilo]"/>
      <dgm:spPr/>
      <dgm:t>
        <a:bodyPr/>
        <a:lstStyle/>
        <a:p>
          <a:r>
            <a:rPr lang="sl-SI" dirty="0" smtClean="0"/>
            <a:t>Naravni jezik z raznolikostjo mnogih narečij in  bogatim, več kot tisočletnim razvojem …</a:t>
          </a:r>
          <a:endParaRPr lang="sl-SI" dirty="0"/>
        </a:p>
      </dgm:t>
    </dgm:pt>
    <dgm:pt modelId="{7A8A7396-79CA-45FF-B8E3-EF71B062D51C}" type="parTrans" cxnId="{31ADAF27-5BCC-4799-A484-657540EB1851}">
      <dgm:prSet/>
      <dgm:spPr/>
      <dgm:t>
        <a:bodyPr/>
        <a:lstStyle/>
        <a:p>
          <a:endParaRPr lang="sl-SI"/>
        </a:p>
      </dgm:t>
    </dgm:pt>
    <dgm:pt modelId="{A4CE702C-3F70-46C7-A046-1FD73E11501F}" type="sibTrans" cxnId="{31ADAF27-5BCC-4799-A484-657540EB1851}">
      <dgm:prSet/>
      <dgm:spPr/>
      <dgm:t>
        <a:bodyPr/>
        <a:lstStyle/>
        <a:p>
          <a:endParaRPr lang="sl-SI"/>
        </a:p>
      </dgm:t>
    </dgm:pt>
    <dgm:pt modelId="{B2844485-155B-4658-A911-4E947CC0595F}">
      <dgm:prSet phldrT="[besedilo]"/>
      <dgm:spPr/>
      <dgm:t>
        <a:bodyPr/>
        <a:lstStyle/>
        <a:p>
          <a:r>
            <a:rPr lang="sl-SI" dirty="0" smtClean="0"/>
            <a:t>S pravicami, kakršne imajo drugi evropski, svetovni uradni jeziki …</a:t>
          </a:r>
          <a:endParaRPr lang="sl-SI" dirty="0"/>
        </a:p>
      </dgm:t>
    </dgm:pt>
    <dgm:pt modelId="{0444692D-8EEA-4306-B0E1-45AFF00667A5}" type="parTrans" cxnId="{6425E030-B646-4D30-9F27-11EFB3B23DFC}">
      <dgm:prSet/>
      <dgm:spPr/>
      <dgm:t>
        <a:bodyPr/>
        <a:lstStyle/>
        <a:p>
          <a:endParaRPr lang="sl-SI"/>
        </a:p>
      </dgm:t>
    </dgm:pt>
    <dgm:pt modelId="{96AA0E54-115F-4DCE-BAAC-C9746E42F05B}" type="sibTrans" cxnId="{6425E030-B646-4D30-9F27-11EFB3B23DFC}">
      <dgm:prSet/>
      <dgm:spPr/>
      <dgm:t>
        <a:bodyPr/>
        <a:lstStyle/>
        <a:p>
          <a:endParaRPr lang="sl-SI"/>
        </a:p>
      </dgm:t>
    </dgm:pt>
    <dgm:pt modelId="{1D77DE98-B6AC-4B0F-B065-E34E0A6FB044}" type="pres">
      <dgm:prSet presAssocID="{1F44C8BF-4F2D-4ABC-A9BB-80AA88FFC0F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B85C14-B510-4EEC-9FDE-3AF283E82289}" type="pres">
      <dgm:prSet presAssocID="{1F44C8BF-4F2D-4ABC-A9BB-80AA88FFC0FB}" presName="matrix" presStyleCnt="0"/>
      <dgm:spPr/>
    </dgm:pt>
    <dgm:pt modelId="{526B8BCB-8115-49CF-90FF-62C292E29A06}" type="pres">
      <dgm:prSet presAssocID="{1F44C8BF-4F2D-4ABC-A9BB-80AA88FFC0FB}" presName="tile1" presStyleLbl="node1" presStyleIdx="0" presStyleCnt="4"/>
      <dgm:spPr/>
      <dgm:t>
        <a:bodyPr/>
        <a:lstStyle/>
        <a:p>
          <a:endParaRPr lang="sl-SI"/>
        </a:p>
      </dgm:t>
    </dgm:pt>
    <dgm:pt modelId="{48BA3F88-0337-4BA5-A172-8FCC0B3D5348}" type="pres">
      <dgm:prSet presAssocID="{1F44C8BF-4F2D-4ABC-A9BB-80AA88FFC0F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559B9C9-C774-412F-A628-02381BD249DE}" type="pres">
      <dgm:prSet presAssocID="{1F44C8BF-4F2D-4ABC-A9BB-80AA88FFC0FB}" presName="tile2" presStyleLbl="node1" presStyleIdx="1" presStyleCnt="4"/>
      <dgm:spPr/>
    </dgm:pt>
    <dgm:pt modelId="{D4FFF9CF-D182-4CE2-B1B6-253E9B942E68}" type="pres">
      <dgm:prSet presAssocID="{1F44C8BF-4F2D-4ABC-A9BB-80AA88FFC0F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4BB28B-C82C-488E-B60D-4484E744E571}" type="pres">
      <dgm:prSet presAssocID="{1F44C8BF-4F2D-4ABC-A9BB-80AA88FFC0FB}" presName="tile3" presStyleLbl="node1" presStyleIdx="2" presStyleCnt="4" custLinFactNeighborX="-2431" custLinFactNeighborY="-5895"/>
      <dgm:spPr/>
    </dgm:pt>
    <dgm:pt modelId="{DA6A766D-2608-4A80-B5F7-0350861372CD}" type="pres">
      <dgm:prSet presAssocID="{1F44C8BF-4F2D-4ABC-A9BB-80AA88FFC0F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96B9538-0741-49E5-8875-B3E552F130B2}" type="pres">
      <dgm:prSet presAssocID="{1F44C8BF-4F2D-4ABC-A9BB-80AA88FFC0FB}" presName="tile4" presStyleLbl="node1" presStyleIdx="3" presStyleCnt="4" custLinFactNeighborX="0" custLinFactNeighborY="-5895"/>
      <dgm:spPr/>
      <dgm:t>
        <a:bodyPr/>
        <a:lstStyle/>
        <a:p>
          <a:endParaRPr lang="sl-SI"/>
        </a:p>
      </dgm:t>
    </dgm:pt>
    <dgm:pt modelId="{75DF0D4D-4BA1-46C9-ABAC-B0A8B0CE3E36}" type="pres">
      <dgm:prSet presAssocID="{1F44C8BF-4F2D-4ABC-A9BB-80AA88FFC0F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ACC4BE4-F983-4ED7-91A7-E55A2B12A195}" type="pres">
      <dgm:prSet presAssocID="{1F44C8BF-4F2D-4ABC-A9BB-80AA88FFC0F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63CE5E5-5DED-4AE3-A538-6BA1DB36DC49}" type="presOf" srcId="{69BD2567-370B-4F62-8477-107F35D09E24}" destId="{48BA3F88-0337-4BA5-A172-8FCC0B3D5348}" srcOrd="1" destOrd="0" presId="urn:microsoft.com/office/officeart/2005/8/layout/matrix1"/>
    <dgm:cxn modelId="{FEBBAC91-3999-4AB9-8A69-64849C4FE2EA}" type="presOf" srcId="{21D7C1C3-4CBF-4660-B51F-0C907C7BD755}" destId="{8ACC4BE4-F983-4ED7-91A7-E55A2B12A195}" srcOrd="0" destOrd="0" presId="urn:microsoft.com/office/officeart/2005/8/layout/matrix1"/>
    <dgm:cxn modelId="{6425E030-B646-4D30-9F27-11EFB3B23DFC}" srcId="{21D7C1C3-4CBF-4660-B51F-0C907C7BD755}" destId="{B2844485-155B-4658-A911-4E947CC0595F}" srcOrd="3" destOrd="0" parTransId="{0444692D-8EEA-4306-B0E1-45AFF00667A5}" sibTransId="{96AA0E54-115F-4DCE-BAAC-C9746E42F05B}"/>
    <dgm:cxn modelId="{85CA84CB-56D2-4F46-818B-254462F11307}" srcId="{21D7C1C3-4CBF-4660-B51F-0C907C7BD755}" destId="{69BD2567-370B-4F62-8477-107F35D09E24}" srcOrd="0" destOrd="0" parTransId="{76B37CCA-2053-4712-97DD-1A06B4D6D6D9}" sibTransId="{647C4755-2637-4AF3-BFC7-78898E2DCAC4}"/>
    <dgm:cxn modelId="{9C82CEC0-E1C3-4487-B28F-54AB1B4511CA}" type="presOf" srcId="{B2844485-155B-4658-A911-4E947CC0595F}" destId="{75DF0D4D-4BA1-46C9-ABAC-B0A8B0CE3E36}" srcOrd="1" destOrd="0" presId="urn:microsoft.com/office/officeart/2005/8/layout/matrix1"/>
    <dgm:cxn modelId="{C5C43EC1-9275-4FFE-971A-5537E920FF1D}" type="presOf" srcId="{FFC8AAEF-9050-4C28-A059-3E8FC1F45A87}" destId="{D4FFF9CF-D182-4CE2-B1B6-253E9B942E68}" srcOrd="1" destOrd="0" presId="urn:microsoft.com/office/officeart/2005/8/layout/matrix1"/>
    <dgm:cxn modelId="{C7AC72F7-BD32-4955-8DC9-7959792E9F5A}" type="presOf" srcId="{B2844485-155B-4658-A911-4E947CC0595F}" destId="{396B9538-0741-49E5-8875-B3E552F130B2}" srcOrd="0" destOrd="0" presId="urn:microsoft.com/office/officeart/2005/8/layout/matrix1"/>
    <dgm:cxn modelId="{7DAA73ED-679A-48FE-8154-A9A2083E1345}" type="presOf" srcId="{08DA33CE-D07F-46FB-BA41-221940DC11ED}" destId="{DA6A766D-2608-4A80-B5F7-0350861372CD}" srcOrd="1" destOrd="0" presId="urn:microsoft.com/office/officeart/2005/8/layout/matrix1"/>
    <dgm:cxn modelId="{31ADAF27-5BCC-4799-A484-657540EB1851}" srcId="{21D7C1C3-4CBF-4660-B51F-0C907C7BD755}" destId="{08DA33CE-D07F-46FB-BA41-221940DC11ED}" srcOrd="2" destOrd="0" parTransId="{7A8A7396-79CA-45FF-B8E3-EF71B062D51C}" sibTransId="{A4CE702C-3F70-46C7-A046-1FD73E11501F}"/>
    <dgm:cxn modelId="{A66B7933-AF4A-4ED4-AB96-C39892571B3D}" srcId="{1F44C8BF-4F2D-4ABC-A9BB-80AA88FFC0FB}" destId="{21D7C1C3-4CBF-4660-B51F-0C907C7BD755}" srcOrd="0" destOrd="0" parTransId="{69E22074-54DA-4214-9563-7E9034DC6C84}" sibTransId="{3CB15248-6A98-4B99-9944-B755420020FB}"/>
    <dgm:cxn modelId="{8034C2CC-CCED-4CAE-AF90-C2259B2CF3B9}" srcId="{21D7C1C3-4CBF-4660-B51F-0C907C7BD755}" destId="{FFC8AAEF-9050-4C28-A059-3E8FC1F45A87}" srcOrd="1" destOrd="0" parTransId="{F2DDA628-6CAD-4177-9B40-DCF1406B4D45}" sibTransId="{0D538FB9-E5BA-4890-9883-4FEC51AD8B43}"/>
    <dgm:cxn modelId="{DBBFB88C-B08E-4F5D-9A69-906956431FC1}" type="presOf" srcId="{08DA33CE-D07F-46FB-BA41-221940DC11ED}" destId="{094BB28B-C82C-488E-B60D-4484E744E571}" srcOrd="0" destOrd="0" presId="urn:microsoft.com/office/officeart/2005/8/layout/matrix1"/>
    <dgm:cxn modelId="{6491A0B6-DF0A-459A-9FC0-186788B3D9C7}" type="presOf" srcId="{1F44C8BF-4F2D-4ABC-A9BB-80AA88FFC0FB}" destId="{1D77DE98-B6AC-4B0F-B065-E34E0A6FB044}" srcOrd="0" destOrd="0" presId="urn:microsoft.com/office/officeart/2005/8/layout/matrix1"/>
    <dgm:cxn modelId="{0550E4B9-CDEB-472B-BD7E-67B55EE462FB}" type="presOf" srcId="{69BD2567-370B-4F62-8477-107F35D09E24}" destId="{526B8BCB-8115-49CF-90FF-62C292E29A06}" srcOrd="0" destOrd="0" presId="urn:microsoft.com/office/officeart/2005/8/layout/matrix1"/>
    <dgm:cxn modelId="{9CF09C69-A5A7-41D2-86A4-C4B0605876B5}" type="presOf" srcId="{FFC8AAEF-9050-4C28-A059-3E8FC1F45A87}" destId="{D559B9C9-C774-412F-A628-02381BD249DE}" srcOrd="0" destOrd="0" presId="urn:microsoft.com/office/officeart/2005/8/layout/matrix1"/>
    <dgm:cxn modelId="{21776A26-BB83-43FA-8653-58394320C7B5}" type="presParOf" srcId="{1D77DE98-B6AC-4B0F-B065-E34E0A6FB044}" destId="{1DB85C14-B510-4EEC-9FDE-3AF283E82289}" srcOrd="0" destOrd="0" presId="urn:microsoft.com/office/officeart/2005/8/layout/matrix1"/>
    <dgm:cxn modelId="{E7321E8B-06E5-4F9C-9D5C-F46DB23672EF}" type="presParOf" srcId="{1DB85C14-B510-4EEC-9FDE-3AF283E82289}" destId="{526B8BCB-8115-49CF-90FF-62C292E29A06}" srcOrd="0" destOrd="0" presId="urn:microsoft.com/office/officeart/2005/8/layout/matrix1"/>
    <dgm:cxn modelId="{BFDE7236-48F8-440F-A652-E5BE90746B22}" type="presParOf" srcId="{1DB85C14-B510-4EEC-9FDE-3AF283E82289}" destId="{48BA3F88-0337-4BA5-A172-8FCC0B3D5348}" srcOrd="1" destOrd="0" presId="urn:microsoft.com/office/officeart/2005/8/layout/matrix1"/>
    <dgm:cxn modelId="{CA74B485-3F99-409C-8A72-BD70ACF2235D}" type="presParOf" srcId="{1DB85C14-B510-4EEC-9FDE-3AF283E82289}" destId="{D559B9C9-C774-412F-A628-02381BD249DE}" srcOrd="2" destOrd="0" presId="urn:microsoft.com/office/officeart/2005/8/layout/matrix1"/>
    <dgm:cxn modelId="{64A0469F-3093-494E-ABAB-13689FC6360A}" type="presParOf" srcId="{1DB85C14-B510-4EEC-9FDE-3AF283E82289}" destId="{D4FFF9CF-D182-4CE2-B1B6-253E9B942E68}" srcOrd="3" destOrd="0" presId="urn:microsoft.com/office/officeart/2005/8/layout/matrix1"/>
    <dgm:cxn modelId="{5C173844-D2B9-4097-8796-CCEF4D345F12}" type="presParOf" srcId="{1DB85C14-B510-4EEC-9FDE-3AF283E82289}" destId="{094BB28B-C82C-488E-B60D-4484E744E571}" srcOrd="4" destOrd="0" presId="urn:microsoft.com/office/officeart/2005/8/layout/matrix1"/>
    <dgm:cxn modelId="{C3B6B795-5CDE-48C2-9CC0-6A5BCCC66AC1}" type="presParOf" srcId="{1DB85C14-B510-4EEC-9FDE-3AF283E82289}" destId="{DA6A766D-2608-4A80-B5F7-0350861372CD}" srcOrd="5" destOrd="0" presId="urn:microsoft.com/office/officeart/2005/8/layout/matrix1"/>
    <dgm:cxn modelId="{81BADCD1-7FDE-4C5A-9E55-5FA73BAE7F46}" type="presParOf" srcId="{1DB85C14-B510-4EEC-9FDE-3AF283E82289}" destId="{396B9538-0741-49E5-8875-B3E552F130B2}" srcOrd="6" destOrd="0" presId="urn:microsoft.com/office/officeart/2005/8/layout/matrix1"/>
    <dgm:cxn modelId="{57A35389-EBBA-4283-8F6C-810B6C9B247F}" type="presParOf" srcId="{1DB85C14-B510-4EEC-9FDE-3AF283E82289}" destId="{75DF0D4D-4BA1-46C9-ABAC-B0A8B0CE3E36}" srcOrd="7" destOrd="0" presId="urn:microsoft.com/office/officeart/2005/8/layout/matrix1"/>
    <dgm:cxn modelId="{85A0BE0F-D878-4696-AAD2-C6C2E131A06F}" type="presParOf" srcId="{1D77DE98-B6AC-4B0F-B065-E34E0A6FB044}" destId="{8ACC4BE4-F983-4ED7-91A7-E55A2B12A195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E4732-2612-4DC1-9967-FE18DD0BCF0B}" type="doc">
      <dgm:prSet loTypeId="urn:microsoft.com/office/officeart/2005/8/layout/matrix1" loCatId="matrix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sl-SI"/>
        </a:p>
      </dgm:t>
    </dgm:pt>
    <dgm:pt modelId="{771742C5-B00A-4EDC-8A70-46E2C9F5C375}">
      <dgm:prSet phldrT="[besedilo]"/>
      <dgm:spPr/>
      <dgm:t>
        <a:bodyPr/>
        <a:lstStyle/>
        <a:p>
          <a:r>
            <a:rPr lang="sl-SI" dirty="0" smtClean="0"/>
            <a:t>Status slovenščine</a:t>
          </a:r>
          <a:endParaRPr lang="sl-SI" dirty="0"/>
        </a:p>
      </dgm:t>
    </dgm:pt>
    <dgm:pt modelId="{4910D5EF-D9B3-48FF-9270-6BB8E9FEEA80}" type="parTrans" cxnId="{309D7393-66DC-4974-ACB5-324391A116D3}">
      <dgm:prSet/>
      <dgm:spPr/>
      <dgm:t>
        <a:bodyPr/>
        <a:lstStyle/>
        <a:p>
          <a:endParaRPr lang="sl-SI"/>
        </a:p>
      </dgm:t>
    </dgm:pt>
    <dgm:pt modelId="{BA39C4AD-4DEE-48CD-B440-11CBED58C7B9}" type="sibTrans" cxnId="{309D7393-66DC-4974-ACB5-324391A116D3}">
      <dgm:prSet/>
      <dgm:spPr/>
      <dgm:t>
        <a:bodyPr/>
        <a:lstStyle/>
        <a:p>
          <a:endParaRPr lang="sl-SI"/>
        </a:p>
      </dgm:t>
    </dgm:pt>
    <dgm:pt modelId="{06793F59-4389-4959-BB15-B2205229C176}">
      <dgm:prSet phldrT="[besedilo]"/>
      <dgm:spPr/>
      <dgm:t>
        <a:bodyPr/>
        <a:lstStyle/>
        <a:p>
          <a:r>
            <a:rPr lang="sl-SI" dirty="0" smtClean="0"/>
            <a:t>Je uradni jezik EU, torej eden izmed delovnih jezikov  v EU.</a:t>
          </a:r>
          <a:endParaRPr lang="sl-SI" dirty="0"/>
        </a:p>
      </dgm:t>
    </dgm:pt>
    <dgm:pt modelId="{59C91BF7-DC86-4957-BD8D-CDA969E05997}" type="parTrans" cxnId="{8987420B-04EA-4A45-A5C6-06B7A5D9D730}">
      <dgm:prSet/>
      <dgm:spPr/>
      <dgm:t>
        <a:bodyPr/>
        <a:lstStyle/>
        <a:p>
          <a:endParaRPr lang="sl-SI"/>
        </a:p>
      </dgm:t>
    </dgm:pt>
    <dgm:pt modelId="{1825EF3C-381B-4CD7-BB4A-79D745F5AD89}" type="sibTrans" cxnId="{8987420B-04EA-4A45-A5C6-06B7A5D9D730}">
      <dgm:prSet/>
      <dgm:spPr/>
      <dgm:t>
        <a:bodyPr/>
        <a:lstStyle/>
        <a:p>
          <a:endParaRPr lang="sl-SI"/>
        </a:p>
      </dgm:t>
    </dgm:pt>
    <dgm:pt modelId="{2547D2DA-2343-40A7-B3DF-BB4AF3951D25}">
      <dgm:prSet phldrT="[besedil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Je knjižni jezik: uporabljamo jo v govorjeni in pisani obliki.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dirty="0"/>
        </a:p>
      </dgm:t>
    </dgm:pt>
    <dgm:pt modelId="{C7DF2B1A-FC72-49BB-9C62-826B0ED16977}" type="parTrans" cxnId="{FA8B72B5-84E7-4989-9629-026E9425E304}">
      <dgm:prSet/>
      <dgm:spPr/>
      <dgm:t>
        <a:bodyPr/>
        <a:lstStyle/>
        <a:p>
          <a:endParaRPr lang="sl-SI"/>
        </a:p>
      </dgm:t>
    </dgm:pt>
    <dgm:pt modelId="{769C1888-2E74-46C6-AED9-E8E7A69ACC8A}" type="sibTrans" cxnId="{FA8B72B5-84E7-4989-9629-026E9425E304}">
      <dgm:prSet/>
      <dgm:spPr/>
      <dgm:t>
        <a:bodyPr/>
        <a:lstStyle/>
        <a:p>
          <a:endParaRPr lang="sl-SI"/>
        </a:p>
      </dgm:t>
    </dgm:pt>
    <dgm:pt modelId="{42EBB6F2-AFD6-4CF0-B9CE-9B8E66726B91}">
      <dgm:prSet phldrT="[besedilo]"/>
      <dgm:spPr/>
      <dgm:t>
        <a:bodyPr/>
        <a:lstStyle/>
        <a:p>
          <a:r>
            <a:rPr lang="sl-SI" dirty="0" smtClean="0"/>
            <a:t>Izraža, ohranja in razvija kulturo slovenskega naroda.</a:t>
          </a:r>
          <a:endParaRPr lang="sl-SI" dirty="0"/>
        </a:p>
      </dgm:t>
    </dgm:pt>
    <dgm:pt modelId="{DD7781C3-DDDA-4A1B-BB8E-F071AFAD7E9C}" type="parTrans" cxnId="{D8DF9248-5BBF-46FA-A13D-AD92A09A9757}">
      <dgm:prSet/>
      <dgm:spPr/>
      <dgm:t>
        <a:bodyPr/>
        <a:lstStyle/>
        <a:p>
          <a:endParaRPr lang="sl-SI"/>
        </a:p>
      </dgm:t>
    </dgm:pt>
    <dgm:pt modelId="{30CB9BB6-6B63-49C6-BD2F-0789A1E344F0}" type="sibTrans" cxnId="{D8DF9248-5BBF-46FA-A13D-AD92A09A9757}">
      <dgm:prSet/>
      <dgm:spPr/>
      <dgm:t>
        <a:bodyPr/>
        <a:lstStyle/>
        <a:p>
          <a:endParaRPr lang="sl-SI"/>
        </a:p>
      </dgm:t>
    </dgm:pt>
    <dgm:pt modelId="{F8554058-107A-43F6-9E8E-856291398A97}">
      <dgm:prSet phldrT="[besedilo]" phldr="1"/>
      <dgm:spPr/>
      <dgm:t>
        <a:bodyPr/>
        <a:lstStyle/>
        <a:p>
          <a:endParaRPr lang="sl-SI"/>
        </a:p>
      </dgm:t>
    </dgm:pt>
    <dgm:pt modelId="{F61A3977-83C7-44B2-9141-92812FFE6C2B}" type="parTrans" cxnId="{21D56E50-2D93-43C3-870A-133D72E0636E}">
      <dgm:prSet/>
      <dgm:spPr/>
      <dgm:t>
        <a:bodyPr/>
        <a:lstStyle/>
        <a:p>
          <a:endParaRPr lang="sl-SI"/>
        </a:p>
      </dgm:t>
    </dgm:pt>
    <dgm:pt modelId="{6A4EBA53-3785-429D-86BE-D3EEE3030882}" type="sibTrans" cxnId="{21D56E50-2D93-43C3-870A-133D72E0636E}">
      <dgm:prSet/>
      <dgm:spPr/>
      <dgm:t>
        <a:bodyPr/>
        <a:lstStyle/>
        <a:p>
          <a:endParaRPr lang="sl-SI"/>
        </a:p>
      </dgm:t>
    </dgm:pt>
    <dgm:pt modelId="{1F81B8F4-01F8-4980-AFD7-77EA5FC04708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Je uradni, državni jezik, predstavlja RS kot samostojno državo. Zaščitena je z državnimi zakoni.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dirty="0"/>
        </a:p>
      </dgm:t>
    </dgm:pt>
    <dgm:pt modelId="{D56C0907-D020-4C9D-9FD2-CE4F13B7F85F}" type="parTrans" cxnId="{FEB162B0-5AD5-49A8-B64E-88C69F08C88A}">
      <dgm:prSet/>
      <dgm:spPr/>
      <dgm:t>
        <a:bodyPr/>
        <a:lstStyle/>
        <a:p>
          <a:endParaRPr lang="sl-SI"/>
        </a:p>
      </dgm:t>
    </dgm:pt>
    <dgm:pt modelId="{F1A6DA07-602E-4B38-B5A3-15635A5D41C6}" type="sibTrans" cxnId="{FEB162B0-5AD5-49A8-B64E-88C69F08C88A}">
      <dgm:prSet/>
      <dgm:spPr/>
      <dgm:t>
        <a:bodyPr/>
        <a:lstStyle/>
        <a:p>
          <a:endParaRPr lang="sl-SI"/>
        </a:p>
      </dgm:t>
    </dgm:pt>
    <dgm:pt modelId="{C285FC50-9FAB-45E0-8347-0F27D7CD068F}" type="pres">
      <dgm:prSet presAssocID="{BEAE4732-2612-4DC1-9967-FE18DD0BCF0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0AED5D-20EF-4802-A297-5B9411A464E0}" type="pres">
      <dgm:prSet presAssocID="{BEAE4732-2612-4DC1-9967-FE18DD0BCF0B}" presName="matrix" presStyleCnt="0"/>
      <dgm:spPr/>
    </dgm:pt>
    <dgm:pt modelId="{10982FB7-705A-4DBF-9CCE-59F13C1EA6B3}" type="pres">
      <dgm:prSet presAssocID="{BEAE4732-2612-4DC1-9967-FE18DD0BCF0B}" presName="tile1" presStyleLbl="node1" presStyleIdx="0" presStyleCnt="4"/>
      <dgm:spPr/>
    </dgm:pt>
    <dgm:pt modelId="{105E1028-28A7-4C9C-B139-29BB141EB4AE}" type="pres">
      <dgm:prSet presAssocID="{BEAE4732-2612-4DC1-9967-FE18DD0BCF0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E88E093-F9C0-4A9A-8FE3-0291C2B8EE1B}" type="pres">
      <dgm:prSet presAssocID="{BEAE4732-2612-4DC1-9967-FE18DD0BCF0B}" presName="tile2" presStyleLbl="node1" presStyleIdx="1" presStyleCnt="4"/>
      <dgm:spPr/>
    </dgm:pt>
    <dgm:pt modelId="{394736CF-2189-4C9E-A969-7EEBB53E1361}" type="pres">
      <dgm:prSet presAssocID="{BEAE4732-2612-4DC1-9967-FE18DD0BCF0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49E90B6-E968-4950-B25D-DC13150143E5}" type="pres">
      <dgm:prSet presAssocID="{BEAE4732-2612-4DC1-9967-FE18DD0BCF0B}" presName="tile3" presStyleLbl="node1" presStyleIdx="2" presStyleCnt="4"/>
      <dgm:spPr/>
    </dgm:pt>
    <dgm:pt modelId="{5295C661-D5C6-4374-82D8-31844198978D}" type="pres">
      <dgm:prSet presAssocID="{BEAE4732-2612-4DC1-9967-FE18DD0BCF0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B624585-168D-4FCA-99CE-E75C35CE3FAA}" type="pres">
      <dgm:prSet presAssocID="{BEAE4732-2612-4DC1-9967-FE18DD0BCF0B}" presName="tile4" presStyleLbl="node1" presStyleIdx="3" presStyleCnt="4"/>
      <dgm:spPr/>
    </dgm:pt>
    <dgm:pt modelId="{2F1560EC-D2BB-4A67-ABDE-39CC7AAF3087}" type="pres">
      <dgm:prSet presAssocID="{BEAE4732-2612-4DC1-9967-FE18DD0BCF0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D926E7B-3999-4768-95E2-BDDF2BCE1461}" type="pres">
      <dgm:prSet presAssocID="{BEAE4732-2612-4DC1-9967-FE18DD0BCF0B}" presName="centerTile" presStyleLbl="fgShp" presStyleIdx="0" presStyleCnt="1" custLinFactNeighborX="-13658" custLinFactNeighborY="-850">
        <dgm:presLayoutVars>
          <dgm:chMax val="0"/>
          <dgm:chPref val="0"/>
        </dgm:presLayoutVars>
      </dgm:prSet>
      <dgm:spPr/>
    </dgm:pt>
  </dgm:ptLst>
  <dgm:cxnLst>
    <dgm:cxn modelId="{9E7BFD69-79F8-4CC9-BAA3-084C4EA4BDE4}" type="presOf" srcId="{42EBB6F2-AFD6-4CF0-B9CE-9B8E66726B91}" destId="{2F1560EC-D2BB-4A67-ABDE-39CC7AAF3087}" srcOrd="1" destOrd="0" presId="urn:microsoft.com/office/officeart/2005/8/layout/matrix1"/>
    <dgm:cxn modelId="{EA18A3ED-52D2-44FB-8B55-CEFF49AD1AD8}" type="presOf" srcId="{06793F59-4389-4959-BB15-B2205229C176}" destId="{10982FB7-705A-4DBF-9CCE-59F13C1EA6B3}" srcOrd="0" destOrd="0" presId="urn:microsoft.com/office/officeart/2005/8/layout/matrix1"/>
    <dgm:cxn modelId="{F912E871-8F8A-464A-8C93-2FC42328A9FC}" type="presOf" srcId="{2547D2DA-2343-40A7-B3DF-BB4AF3951D25}" destId="{5295C661-D5C6-4374-82D8-31844198978D}" srcOrd="1" destOrd="0" presId="urn:microsoft.com/office/officeart/2005/8/layout/matrix1"/>
    <dgm:cxn modelId="{21D56E50-2D93-43C3-870A-133D72E0636E}" srcId="{771742C5-B00A-4EDC-8A70-46E2C9F5C375}" destId="{F8554058-107A-43F6-9E8E-856291398A97}" srcOrd="4" destOrd="0" parTransId="{F61A3977-83C7-44B2-9141-92812FFE6C2B}" sibTransId="{6A4EBA53-3785-429D-86BE-D3EEE3030882}"/>
    <dgm:cxn modelId="{DEEF3355-B16E-435D-BD2F-977BF9230FBC}" type="presOf" srcId="{06793F59-4389-4959-BB15-B2205229C176}" destId="{105E1028-28A7-4C9C-B139-29BB141EB4AE}" srcOrd="1" destOrd="0" presId="urn:microsoft.com/office/officeart/2005/8/layout/matrix1"/>
    <dgm:cxn modelId="{B22E839E-74FC-488F-BC91-DA989AF63DD8}" type="presOf" srcId="{1F81B8F4-01F8-4980-AFD7-77EA5FC04708}" destId="{394736CF-2189-4C9E-A969-7EEBB53E1361}" srcOrd="1" destOrd="0" presId="urn:microsoft.com/office/officeart/2005/8/layout/matrix1"/>
    <dgm:cxn modelId="{CCA040C2-CCF8-4073-9A01-7AF8770B85FF}" type="presOf" srcId="{BEAE4732-2612-4DC1-9967-FE18DD0BCF0B}" destId="{C285FC50-9FAB-45E0-8347-0F27D7CD068F}" srcOrd="0" destOrd="0" presId="urn:microsoft.com/office/officeart/2005/8/layout/matrix1"/>
    <dgm:cxn modelId="{D8DF9248-5BBF-46FA-A13D-AD92A09A9757}" srcId="{771742C5-B00A-4EDC-8A70-46E2C9F5C375}" destId="{42EBB6F2-AFD6-4CF0-B9CE-9B8E66726B91}" srcOrd="3" destOrd="0" parTransId="{DD7781C3-DDDA-4A1B-BB8E-F071AFAD7E9C}" sibTransId="{30CB9BB6-6B63-49C6-BD2F-0789A1E344F0}"/>
    <dgm:cxn modelId="{CC2A1836-D0EC-4BA7-8875-A9E6BF6CFC64}" type="presOf" srcId="{42EBB6F2-AFD6-4CF0-B9CE-9B8E66726B91}" destId="{3B624585-168D-4FCA-99CE-E75C35CE3FAA}" srcOrd="0" destOrd="0" presId="urn:microsoft.com/office/officeart/2005/8/layout/matrix1"/>
    <dgm:cxn modelId="{F8EC94DF-8B69-4739-83EC-21838CC6126D}" type="presOf" srcId="{771742C5-B00A-4EDC-8A70-46E2C9F5C375}" destId="{9D926E7B-3999-4768-95E2-BDDF2BCE1461}" srcOrd="0" destOrd="0" presId="urn:microsoft.com/office/officeart/2005/8/layout/matrix1"/>
    <dgm:cxn modelId="{309D7393-66DC-4974-ACB5-324391A116D3}" srcId="{BEAE4732-2612-4DC1-9967-FE18DD0BCF0B}" destId="{771742C5-B00A-4EDC-8A70-46E2C9F5C375}" srcOrd="0" destOrd="0" parTransId="{4910D5EF-D9B3-48FF-9270-6BB8E9FEEA80}" sibTransId="{BA39C4AD-4DEE-48CD-B440-11CBED58C7B9}"/>
    <dgm:cxn modelId="{F44C025F-D42F-4C98-BEA6-1FE8C0B2A97C}" type="presOf" srcId="{1F81B8F4-01F8-4980-AFD7-77EA5FC04708}" destId="{FE88E093-F9C0-4A9A-8FE3-0291C2B8EE1B}" srcOrd="0" destOrd="0" presId="urn:microsoft.com/office/officeart/2005/8/layout/matrix1"/>
    <dgm:cxn modelId="{FA8B72B5-84E7-4989-9629-026E9425E304}" srcId="{771742C5-B00A-4EDC-8A70-46E2C9F5C375}" destId="{2547D2DA-2343-40A7-B3DF-BB4AF3951D25}" srcOrd="2" destOrd="0" parTransId="{C7DF2B1A-FC72-49BB-9C62-826B0ED16977}" sibTransId="{769C1888-2E74-46C6-AED9-E8E7A69ACC8A}"/>
    <dgm:cxn modelId="{2CA1BD7C-9BA1-4E95-B24C-A8BA0B29ED64}" type="presOf" srcId="{2547D2DA-2343-40A7-B3DF-BB4AF3951D25}" destId="{349E90B6-E968-4950-B25D-DC13150143E5}" srcOrd="0" destOrd="0" presId="urn:microsoft.com/office/officeart/2005/8/layout/matrix1"/>
    <dgm:cxn modelId="{8987420B-04EA-4A45-A5C6-06B7A5D9D730}" srcId="{771742C5-B00A-4EDC-8A70-46E2C9F5C375}" destId="{06793F59-4389-4959-BB15-B2205229C176}" srcOrd="0" destOrd="0" parTransId="{59C91BF7-DC86-4957-BD8D-CDA969E05997}" sibTransId="{1825EF3C-381B-4CD7-BB4A-79D745F5AD89}"/>
    <dgm:cxn modelId="{FEB162B0-5AD5-49A8-B64E-88C69F08C88A}" srcId="{771742C5-B00A-4EDC-8A70-46E2C9F5C375}" destId="{1F81B8F4-01F8-4980-AFD7-77EA5FC04708}" srcOrd="1" destOrd="0" parTransId="{D56C0907-D020-4C9D-9FD2-CE4F13B7F85F}" sibTransId="{F1A6DA07-602E-4B38-B5A3-15635A5D41C6}"/>
    <dgm:cxn modelId="{736E0FC3-9A7D-44DB-A23A-C9716C0622EA}" type="presParOf" srcId="{C285FC50-9FAB-45E0-8347-0F27D7CD068F}" destId="{CB0AED5D-20EF-4802-A297-5B9411A464E0}" srcOrd="0" destOrd="0" presId="urn:microsoft.com/office/officeart/2005/8/layout/matrix1"/>
    <dgm:cxn modelId="{26F1A025-7190-412F-BD59-C5393E238799}" type="presParOf" srcId="{CB0AED5D-20EF-4802-A297-5B9411A464E0}" destId="{10982FB7-705A-4DBF-9CCE-59F13C1EA6B3}" srcOrd="0" destOrd="0" presId="urn:microsoft.com/office/officeart/2005/8/layout/matrix1"/>
    <dgm:cxn modelId="{2FB39901-312D-4E37-AE8D-8B785E486908}" type="presParOf" srcId="{CB0AED5D-20EF-4802-A297-5B9411A464E0}" destId="{105E1028-28A7-4C9C-B139-29BB141EB4AE}" srcOrd="1" destOrd="0" presId="urn:microsoft.com/office/officeart/2005/8/layout/matrix1"/>
    <dgm:cxn modelId="{45F4093B-76BC-4C46-91D5-3FFE0806409E}" type="presParOf" srcId="{CB0AED5D-20EF-4802-A297-5B9411A464E0}" destId="{FE88E093-F9C0-4A9A-8FE3-0291C2B8EE1B}" srcOrd="2" destOrd="0" presId="urn:microsoft.com/office/officeart/2005/8/layout/matrix1"/>
    <dgm:cxn modelId="{FB5159FF-B11B-4EC4-8416-BC18D3A1CA14}" type="presParOf" srcId="{CB0AED5D-20EF-4802-A297-5B9411A464E0}" destId="{394736CF-2189-4C9E-A969-7EEBB53E1361}" srcOrd="3" destOrd="0" presId="urn:microsoft.com/office/officeart/2005/8/layout/matrix1"/>
    <dgm:cxn modelId="{9BFD61F0-8F77-4904-BE30-9DE056E689EF}" type="presParOf" srcId="{CB0AED5D-20EF-4802-A297-5B9411A464E0}" destId="{349E90B6-E968-4950-B25D-DC13150143E5}" srcOrd="4" destOrd="0" presId="urn:microsoft.com/office/officeart/2005/8/layout/matrix1"/>
    <dgm:cxn modelId="{C1A7A479-7495-4D56-91EA-D3A82B10EE9B}" type="presParOf" srcId="{CB0AED5D-20EF-4802-A297-5B9411A464E0}" destId="{5295C661-D5C6-4374-82D8-31844198978D}" srcOrd="5" destOrd="0" presId="urn:microsoft.com/office/officeart/2005/8/layout/matrix1"/>
    <dgm:cxn modelId="{B78D412D-C531-41FF-8B4E-13A1CCB85E38}" type="presParOf" srcId="{CB0AED5D-20EF-4802-A297-5B9411A464E0}" destId="{3B624585-168D-4FCA-99CE-E75C35CE3FAA}" srcOrd="6" destOrd="0" presId="urn:microsoft.com/office/officeart/2005/8/layout/matrix1"/>
    <dgm:cxn modelId="{E2881C3A-2FE7-4760-818A-D2BB210B7197}" type="presParOf" srcId="{CB0AED5D-20EF-4802-A297-5B9411A464E0}" destId="{2F1560EC-D2BB-4A67-ABDE-39CC7AAF3087}" srcOrd="7" destOrd="0" presId="urn:microsoft.com/office/officeart/2005/8/layout/matrix1"/>
    <dgm:cxn modelId="{6FADB128-9C2A-49D6-96EA-85BA21FE82BC}" type="presParOf" srcId="{C285FC50-9FAB-45E0-8347-0F27D7CD068F}" destId="{9D926E7B-3999-4768-95E2-BDDF2BCE1461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943984-34F2-40BF-8FF5-EEDAC2993984}" type="doc">
      <dgm:prSet loTypeId="urn:microsoft.com/office/officeart/2005/8/layout/hierarchy3" loCatId="hierarchy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8753A269-A49D-4EA5-AA59-9873A6D8163B}">
      <dgm:prSet phldrT="[besedilo]"/>
      <dgm:spPr/>
      <dgm:t>
        <a:bodyPr/>
        <a:lstStyle/>
        <a:p>
          <a:r>
            <a:rPr lang="sl-SI" dirty="0" smtClean="0"/>
            <a:t>Dvojina</a:t>
          </a:r>
          <a:endParaRPr lang="sl-SI" dirty="0"/>
        </a:p>
      </dgm:t>
    </dgm:pt>
    <dgm:pt modelId="{8A36EE00-B1BD-4320-9696-B66A9FDCAB4F}" type="parTrans" cxnId="{7442E08A-67D3-4629-AB72-C807D5859DB3}">
      <dgm:prSet/>
      <dgm:spPr/>
      <dgm:t>
        <a:bodyPr/>
        <a:lstStyle/>
        <a:p>
          <a:endParaRPr lang="sl-SI"/>
        </a:p>
      </dgm:t>
    </dgm:pt>
    <dgm:pt modelId="{DBF464FA-FB87-4030-A55E-0AC1A5EB29D3}" type="sibTrans" cxnId="{7442E08A-67D3-4629-AB72-C807D5859DB3}">
      <dgm:prSet/>
      <dgm:spPr/>
      <dgm:t>
        <a:bodyPr/>
        <a:lstStyle/>
        <a:p>
          <a:endParaRPr lang="sl-SI"/>
        </a:p>
      </dgm:t>
    </dgm:pt>
    <dgm:pt modelId="{986C5CC2-C06B-4EBB-BE3B-E3D8C0B2C54D}">
      <dgm:prSet phldrT="[besedilo]"/>
      <dgm:spPr/>
      <dgm:t>
        <a:bodyPr/>
        <a:lstStyle/>
        <a:p>
          <a:r>
            <a:rPr lang="sl-SI" dirty="0" smtClean="0"/>
            <a:t>Hitro sva prišli domov.</a:t>
          </a:r>
          <a:endParaRPr lang="sl-SI" dirty="0"/>
        </a:p>
      </dgm:t>
    </dgm:pt>
    <dgm:pt modelId="{B5332FEF-C467-4D68-BAC5-22F0DE79EDDB}" type="parTrans" cxnId="{360A9699-7956-4810-AA2C-F88536709F8C}">
      <dgm:prSet/>
      <dgm:spPr/>
      <dgm:t>
        <a:bodyPr/>
        <a:lstStyle/>
        <a:p>
          <a:endParaRPr lang="sl-SI"/>
        </a:p>
      </dgm:t>
    </dgm:pt>
    <dgm:pt modelId="{F6224F31-97D0-4F6E-B3F3-A2A730B0E5C0}" type="sibTrans" cxnId="{360A9699-7956-4810-AA2C-F88536709F8C}">
      <dgm:prSet/>
      <dgm:spPr/>
      <dgm:t>
        <a:bodyPr/>
        <a:lstStyle/>
        <a:p>
          <a:endParaRPr lang="sl-SI"/>
        </a:p>
      </dgm:t>
    </dgm:pt>
    <dgm:pt modelId="{82430CCC-E357-4E7C-BCC1-F21CE6CFFD2A}">
      <dgm:prSet phldrT="[besedilo]"/>
      <dgm:spPr/>
      <dgm:t>
        <a:bodyPr/>
        <a:lstStyle/>
        <a:p>
          <a:r>
            <a:rPr lang="sl-SI" dirty="0" smtClean="0"/>
            <a:t>Videl sem dve deklici, sta odprli dve okni.</a:t>
          </a:r>
          <a:endParaRPr lang="sl-SI" dirty="0"/>
        </a:p>
      </dgm:t>
    </dgm:pt>
    <dgm:pt modelId="{38D5B309-E8D8-467B-B003-904A31AA11A4}" type="parTrans" cxnId="{5A1ABEC3-BF85-4D0B-B80D-4EB36F774CA6}">
      <dgm:prSet/>
      <dgm:spPr/>
      <dgm:t>
        <a:bodyPr/>
        <a:lstStyle/>
        <a:p>
          <a:endParaRPr lang="sl-SI"/>
        </a:p>
      </dgm:t>
    </dgm:pt>
    <dgm:pt modelId="{4DF4676E-BCE0-4886-9481-768D09AAA3A9}" type="sibTrans" cxnId="{5A1ABEC3-BF85-4D0B-B80D-4EB36F774CA6}">
      <dgm:prSet/>
      <dgm:spPr/>
      <dgm:t>
        <a:bodyPr/>
        <a:lstStyle/>
        <a:p>
          <a:endParaRPr lang="sl-SI"/>
        </a:p>
      </dgm:t>
    </dgm:pt>
    <dgm:pt modelId="{69F45DFF-83BC-487D-9FF8-C9DA5BA02DE5}">
      <dgm:prSet phldrT="[besedilo]"/>
      <dgm:spPr/>
      <dgm:t>
        <a:bodyPr/>
        <a:lstStyle/>
        <a:p>
          <a:r>
            <a:rPr lang="sl-SI" dirty="0" smtClean="0"/>
            <a:t>Skloni</a:t>
          </a:r>
          <a:endParaRPr lang="sl-SI" dirty="0"/>
        </a:p>
      </dgm:t>
    </dgm:pt>
    <dgm:pt modelId="{950CD5E2-8D19-46B1-A0F4-7C787F3E4FE0}" type="parTrans" cxnId="{318B4DA6-B862-4F63-8521-0460E30B4DFA}">
      <dgm:prSet/>
      <dgm:spPr/>
      <dgm:t>
        <a:bodyPr/>
        <a:lstStyle/>
        <a:p>
          <a:endParaRPr lang="sl-SI"/>
        </a:p>
      </dgm:t>
    </dgm:pt>
    <dgm:pt modelId="{6AF3447C-5C15-4036-A9D7-CB6D29D24565}" type="sibTrans" cxnId="{318B4DA6-B862-4F63-8521-0460E30B4DFA}">
      <dgm:prSet/>
      <dgm:spPr/>
      <dgm:t>
        <a:bodyPr/>
        <a:lstStyle/>
        <a:p>
          <a:endParaRPr lang="sl-SI"/>
        </a:p>
      </dgm:t>
    </dgm:pt>
    <dgm:pt modelId="{D7FC3322-68C1-4B89-9874-C0FA1EACA0B2}">
      <dgm:prSet phldrT="[besedilo]"/>
      <dgm:spPr/>
      <dgm:t>
        <a:bodyPr/>
        <a:lstStyle/>
        <a:p>
          <a:r>
            <a:rPr lang="sl-SI" dirty="0" smtClean="0"/>
            <a:t>Šest sklonov!</a:t>
          </a:r>
          <a:endParaRPr lang="sl-SI" dirty="0"/>
        </a:p>
      </dgm:t>
    </dgm:pt>
    <dgm:pt modelId="{45D5FC66-A753-44A8-8D4B-B861CB42C148}" type="parTrans" cxnId="{86755FDD-2300-4C16-B561-F4CDF2C2F501}">
      <dgm:prSet/>
      <dgm:spPr/>
      <dgm:t>
        <a:bodyPr/>
        <a:lstStyle/>
        <a:p>
          <a:endParaRPr lang="sl-SI"/>
        </a:p>
      </dgm:t>
    </dgm:pt>
    <dgm:pt modelId="{9A6351B9-69A5-4AE8-BEA5-321007FF5CDC}" type="sibTrans" cxnId="{86755FDD-2300-4C16-B561-F4CDF2C2F501}">
      <dgm:prSet/>
      <dgm:spPr/>
      <dgm:t>
        <a:bodyPr/>
        <a:lstStyle/>
        <a:p>
          <a:endParaRPr lang="sl-SI"/>
        </a:p>
      </dgm:t>
    </dgm:pt>
    <dgm:pt modelId="{F3A63E02-85D0-46E9-9B75-444E1DDF9375}">
      <dgm:prSet phldrT="[besedilo]"/>
      <dgm:spPr/>
      <dgm:t>
        <a:bodyPr/>
        <a:lstStyle/>
        <a:p>
          <a:r>
            <a:rPr lang="sl-SI" dirty="0" smtClean="0"/>
            <a:t>In nesrečni rodilnik:  </a:t>
          </a:r>
        </a:p>
        <a:p>
          <a:r>
            <a:rPr lang="sl-SI" dirty="0" smtClean="0"/>
            <a:t>Trije fantje so prišli? Ne, pet fantov je prišlo. (O, in še srednji spol!!!)</a:t>
          </a:r>
          <a:endParaRPr lang="sl-SI" dirty="0"/>
        </a:p>
      </dgm:t>
    </dgm:pt>
    <dgm:pt modelId="{33ECA289-C9FE-46BD-AC90-F11E4DC6FE34}" type="parTrans" cxnId="{FCF3B4D0-BEDC-4A4F-9568-AD776C9E9C84}">
      <dgm:prSet/>
      <dgm:spPr/>
      <dgm:t>
        <a:bodyPr/>
        <a:lstStyle/>
        <a:p>
          <a:endParaRPr lang="sl-SI"/>
        </a:p>
      </dgm:t>
    </dgm:pt>
    <dgm:pt modelId="{55BB35B4-ECA6-4D60-B508-F4977ADC1C70}" type="sibTrans" cxnId="{FCF3B4D0-BEDC-4A4F-9568-AD776C9E9C84}">
      <dgm:prSet/>
      <dgm:spPr/>
      <dgm:t>
        <a:bodyPr/>
        <a:lstStyle/>
        <a:p>
          <a:endParaRPr lang="sl-SI"/>
        </a:p>
      </dgm:t>
    </dgm:pt>
    <dgm:pt modelId="{A899C319-939B-456B-A818-F746D5D8DFEB}" type="pres">
      <dgm:prSet presAssocID="{85943984-34F2-40BF-8FF5-EEDAC299398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E2D3D6-6056-441D-B961-D812ABD098C1}" type="pres">
      <dgm:prSet presAssocID="{8753A269-A49D-4EA5-AA59-9873A6D8163B}" presName="root" presStyleCnt="0"/>
      <dgm:spPr/>
    </dgm:pt>
    <dgm:pt modelId="{33371CDA-686A-4D51-B0DE-3385F3E64100}" type="pres">
      <dgm:prSet presAssocID="{8753A269-A49D-4EA5-AA59-9873A6D8163B}" presName="rootComposite" presStyleCnt="0"/>
      <dgm:spPr/>
    </dgm:pt>
    <dgm:pt modelId="{9234B6BB-57BB-4736-B772-E9113668C085}" type="pres">
      <dgm:prSet presAssocID="{8753A269-A49D-4EA5-AA59-9873A6D8163B}" presName="rootText" presStyleLbl="node1" presStyleIdx="0" presStyleCnt="2"/>
      <dgm:spPr/>
    </dgm:pt>
    <dgm:pt modelId="{E7E57C9C-5626-4CD3-8658-3492A49BF670}" type="pres">
      <dgm:prSet presAssocID="{8753A269-A49D-4EA5-AA59-9873A6D8163B}" presName="rootConnector" presStyleLbl="node1" presStyleIdx="0" presStyleCnt="2"/>
      <dgm:spPr/>
    </dgm:pt>
    <dgm:pt modelId="{C1042453-98FB-4108-9C89-DAB0748DBCC8}" type="pres">
      <dgm:prSet presAssocID="{8753A269-A49D-4EA5-AA59-9873A6D8163B}" presName="childShape" presStyleCnt="0"/>
      <dgm:spPr/>
    </dgm:pt>
    <dgm:pt modelId="{7B1E691C-8A6E-4739-AE58-CBB0730AD973}" type="pres">
      <dgm:prSet presAssocID="{B5332FEF-C467-4D68-BAC5-22F0DE79EDDB}" presName="Name13" presStyleLbl="parChTrans1D2" presStyleIdx="0" presStyleCnt="4"/>
      <dgm:spPr/>
    </dgm:pt>
    <dgm:pt modelId="{7EF6CEF8-63F3-4CFA-AED3-B43CBFE920EF}" type="pres">
      <dgm:prSet presAssocID="{986C5CC2-C06B-4EBB-BE3B-E3D8C0B2C54D}" presName="childText" presStyleLbl="bgAcc1" presStyleIdx="0" presStyleCnt="4">
        <dgm:presLayoutVars>
          <dgm:bulletEnabled val="1"/>
        </dgm:presLayoutVars>
      </dgm:prSet>
      <dgm:spPr/>
    </dgm:pt>
    <dgm:pt modelId="{7B1ED323-8177-425A-A231-A72A9BDDE7DE}" type="pres">
      <dgm:prSet presAssocID="{38D5B309-E8D8-467B-B003-904A31AA11A4}" presName="Name13" presStyleLbl="parChTrans1D2" presStyleIdx="1" presStyleCnt="4"/>
      <dgm:spPr/>
    </dgm:pt>
    <dgm:pt modelId="{D9400C31-E250-4132-841C-17DC73B34CBD}" type="pres">
      <dgm:prSet presAssocID="{82430CCC-E357-4E7C-BCC1-F21CE6CFFD2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D5B053F-B5A7-438F-A44C-C726C1701BC9}" type="pres">
      <dgm:prSet presAssocID="{69F45DFF-83BC-487D-9FF8-C9DA5BA02DE5}" presName="root" presStyleCnt="0"/>
      <dgm:spPr/>
    </dgm:pt>
    <dgm:pt modelId="{DD2AA4D7-4716-423E-871F-BBE9493D274B}" type="pres">
      <dgm:prSet presAssocID="{69F45DFF-83BC-487D-9FF8-C9DA5BA02DE5}" presName="rootComposite" presStyleCnt="0"/>
      <dgm:spPr/>
    </dgm:pt>
    <dgm:pt modelId="{A3682A5C-F415-4CD1-950D-9AEEF45C5E07}" type="pres">
      <dgm:prSet presAssocID="{69F45DFF-83BC-487D-9FF8-C9DA5BA02DE5}" presName="rootText" presStyleLbl="node1" presStyleIdx="1" presStyleCnt="2"/>
      <dgm:spPr/>
    </dgm:pt>
    <dgm:pt modelId="{E49BB70E-3752-4050-8B0F-6E8011347459}" type="pres">
      <dgm:prSet presAssocID="{69F45DFF-83BC-487D-9FF8-C9DA5BA02DE5}" presName="rootConnector" presStyleLbl="node1" presStyleIdx="1" presStyleCnt="2"/>
      <dgm:spPr/>
    </dgm:pt>
    <dgm:pt modelId="{5A12357B-C3C0-4B66-BDEF-CE52A0E1C888}" type="pres">
      <dgm:prSet presAssocID="{69F45DFF-83BC-487D-9FF8-C9DA5BA02DE5}" presName="childShape" presStyleCnt="0"/>
      <dgm:spPr/>
    </dgm:pt>
    <dgm:pt modelId="{E776E88D-462D-4B24-8439-F734524EFFB5}" type="pres">
      <dgm:prSet presAssocID="{45D5FC66-A753-44A8-8D4B-B861CB42C148}" presName="Name13" presStyleLbl="parChTrans1D2" presStyleIdx="2" presStyleCnt="4"/>
      <dgm:spPr/>
    </dgm:pt>
    <dgm:pt modelId="{29E994A1-6BC6-4470-B158-7CEDA888FF68}" type="pres">
      <dgm:prSet presAssocID="{D7FC3322-68C1-4B89-9874-C0FA1EACA0B2}" presName="childText" presStyleLbl="bgAcc1" presStyleIdx="2" presStyleCnt="4">
        <dgm:presLayoutVars>
          <dgm:bulletEnabled val="1"/>
        </dgm:presLayoutVars>
      </dgm:prSet>
      <dgm:spPr/>
    </dgm:pt>
    <dgm:pt modelId="{5A93C3EF-5A30-482B-A45E-21E6C916775C}" type="pres">
      <dgm:prSet presAssocID="{33ECA289-C9FE-46BD-AC90-F11E4DC6FE34}" presName="Name13" presStyleLbl="parChTrans1D2" presStyleIdx="3" presStyleCnt="4"/>
      <dgm:spPr/>
    </dgm:pt>
    <dgm:pt modelId="{B051D43E-0152-4D2C-886E-156FD0E69E20}" type="pres">
      <dgm:prSet presAssocID="{F3A63E02-85D0-46E9-9B75-444E1DDF937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FCF3B4D0-BEDC-4A4F-9568-AD776C9E9C84}" srcId="{69F45DFF-83BC-487D-9FF8-C9DA5BA02DE5}" destId="{F3A63E02-85D0-46E9-9B75-444E1DDF9375}" srcOrd="1" destOrd="0" parTransId="{33ECA289-C9FE-46BD-AC90-F11E4DC6FE34}" sibTransId="{55BB35B4-ECA6-4D60-B508-F4977ADC1C70}"/>
    <dgm:cxn modelId="{86755FDD-2300-4C16-B561-F4CDF2C2F501}" srcId="{69F45DFF-83BC-487D-9FF8-C9DA5BA02DE5}" destId="{D7FC3322-68C1-4B89-9874-C0FA1EACA0B2}" srcOrd="0" destOrd="0" parTransId="{45D5FC66-A753-44A8-8D4B-B861CB42C148}" sibTransId="{9A6351B9-69A5-4AE8-BEA5-321007FF5CDC}"/>
    <dgm:cxn modelId="{7442E08A-67D3-4629-AB72-C807D5859DB3}" srcId="{85943984-34F2-40BF-8FF5-EEDAC2993984}" destId="{8753A269-A49D-4EA5-AA59-9873A6D8163B}" srcOrd="0" destOrd="0" parTransId="{8A36EE00-B1BD-4320-9696-B66A9FDCAB4F}" sibTransId="{DBF464FA-FB87-4030-A55E-0AC1A5EB29D3}"/>
    <dgm:cxn modelId="{BD28AB5B-C487-4549-BE2C-364FE7E94139}" type="presOf" srcId="{D7FC3322-68C1-4B89-9874-C0FA1EACA0B2}" destId="{29E994A1-6BC6-4470-B158-7CEDA888FF68}" srcOrd="0" destOrd="0" presId="urn:microsoft.com/office/officeart/2005/8/layout/hierarchy3"/>
    <dgm:cxn modelId="{AC7647F8-8D7D-41ED-92A4-16801E7E7C86}" type="presOf" srcId="{38D5B309-E8D8-467B-B003-904A31AA11A4}" destId="{7B1ED323-8177-425A-A231-A72A9BDDE7DE}" srcOrd="0" destOrd="0" presId="urn:microsoft.com/office/officeart/2005/8/layout/hierarchy3"/>
    <dgm:cxn modelId="{13A6F512-0500-4AD7-A1BE-743D1570EB96}" type="presOf" srcId="{33ECA289-C9FE-46BD-AC90-F11E4DC6FE34}" destId="{5A93C3EF-5A30-482B-A45E-21E6C916775C}" srcOrd="0" destOrd="0" presId="urn:microsoft.com/office/officeart/2005/8/layout/hierarchy3"/>
    <dgm:cxn modelId="{CE7439B0-C18C-4EFF-AFF5-828C44EE156A}" type="presOf" srcId="{F3A63E02-85D0-46E9-9B75-444E1DDF9375}" destId="{B051D43E-0152-4D2C-886E-156FD0E69E20}" srcOrd="0" destOrd="0" presId="urn:microsoft.com/office/officeart/2005/8/layout/hierarchy3"/>
    <dgm:cxn modelId="{B8DAE9D5-F86D-4E49-830E-F35F18A90CA2}" type="presOf" srcId="{69F45DFF-83BC-487D-9FF8-C9DA5BA02DE5}" destId="{E49BB70E-3752-4050-8B0F-6E8011347459}" srcOrd="1" destOrd="0" presId="urn:microsoft.com/office/officeart/2005/8/layout/hierarchy3"/>
    <dgm:cxn modelId="{56D779D1-BD83-4467-8A94-A8497F489A0B}" type="presOf" srcId="{8753A269-A49D-4EA5-AA59-9873A6D8163B}" destId="{E7E57C9C-5626-4CD3-8658-3492A49BF670}" srcOrd="1" destOrd="0" presId="urn:microsoft.com/office/officeart/2005/8/layout/hierarchy3"/>
    <dgm:cxn modelId="{5A1ABEC3-BF85-4D0B-B80D-4EB36F774CA6}" srcId="{8753A269-A49D-4EA5-AA59-9873A6D8163B}" destId="{82430CCC-E357-4E7C-BCC1-F21CE6CFFD2A}" srcOrd="1" destOrd="0" parTransId="{38D5B309-E8D8-467B-B003-904A31AA11A4}" sibTransId="{4DF4676E-BCE0-4886-9481-768D09AAA3A9}"/>
    <dgm:cxn modelId="{72DB43EE-C4EE-43D8-8F46-EB5B12E32A9E}" type="presOf" srcId="{8753A269-A49D-4EA5-AA59-9873A6D8163B}" destId="{9234B6BB-57BB-4736-B772-E9113668C085}" srcOrd="0" destOrd="0" presId="urn:microsoft.com/office/officeart/2005/8/layout/hierarchy3"/>
    <dgm:cxn modelId="{360A9699-7956-4810-AA2C-F88536709F8C}" srcId="{8753A269-A49D-4EA5-AA59-9873A6D8163B}" destId="{986C5CC2-C06B-4EBB-BE3B-E3D8C0B2C54D}" srcOrd="0" destOrd="0" parTransId="{B5332FEF-C467-4D68-BAC5-22F0DE79EDDB}" sibTransId="{F6224F31-97D0-4F6E-B3F3-A2A730B0E5C0}"/>
    <dgm:cxn modelId="{88C13EC8-93D3-4657-8EDD-B52ACF8E970F}" type="presOf" srcId="{85943984-34F2-40BF-8FF5-EEDAC2993984}" destId="{A899C319-939B-456B-A818-F746D5D8DFEB}" srcOrd="0" destOrd="0" presId="urn:microsoft.com/office/officeart/2005/8/layout/hierarchy3"/>
    <dgm:cxn modelId="{977EBD90-16C8-430F-9858-569B88E36694}" type="presOf" srcId="{B5332FEF-C467-4D68-BAC5-22F0DE79EDDB}" destId="{7B1E691C-8A6E-4739-AE58-CBB0730AD973}" srcOrd="0" destOrd="0" presId="urn:microsoft.com/office/officeart/2005/8/layout/hierarchy3"/>
    <dgm:cxn modelId="{36923D9D-2120-4B7D-9604-AE4A58AF4C3A}" type="presOf" srcId="{69F45DFF-83BC-487D-9FF8-C9DA5BA02DE5}" destId="{A3682A5C-F415-4CD1-950D-9AEEF45C5E07}" srcOrd="0" destOrd="0" presId="urn:microsoft.com/office/officeart/2005/8/layout/hierarchy3"/>
    <dgm:cxn modelId="{42853F63-3FF3-4AFA-8C8F-D3648F235F61}" type="presOf" srcId="{986C5CC2-C06B-4EBB-BE3B-E3D8C0B2C54D}" destId="{7EF6CEF8-63F3-4CFA-AED3-B43CBFE920EF}" srcOrd="0" destOrd="0" presId="urn:microsoft.com/office/officeart/2005/8/layout/hierarchy3"/>
    <dgm:cxn modelId="{318B4DA6-B862-4F63-8521-0460E30B4DFA}" srcId="{85943984-34F2-40BF-8FF5-EEDAC2993984}" destId="{69F45DFF-83BC-487D-9FF8-C9DA5BA02DE5}" srcOrd="1" destOrd="0" parTransId="{950CD5E2-8D19-46B1-A0F4-7C787F3E4FE0}" sibTransId="{6AF3447C-5C15-4036-A9D7-CB6D29D24565}"/>
    <dgm:cxn modelId="{2097E22C-CFDA-45F9-ADDF-C54FED846931}" type="presOf" srcId="{45D5FC66-A753-44A8-8D4B-B861CB42C148}" destId="{E776E88D-462D-4B24-8439-F734524EFFB5}" srcOrd="0" destOrd="0" presId="urn:microsoft.com/office/officeart/2005/8/layout/hierarchy3"/>
    <dgm:cxn modelId="{9DF4B608-F013-493D-81D1-74CBC2BB95AC}" type="presOf" srcId="{82430CCC-E357-4E7C-BCC1-F21CE6CFFD2A}" destId="{D9400C31-E250-4132-841C-17DC73B34CBD}" srcOrd="0" destOrd="0" presId="urn:microsoft.com/office/officeart/2005/8/layout/hierarchy3"/>
    <dgm:cxn modelId="{10C9E276-9698-4870-9F55-2FA17AD1B275}" type="presParOf" srcId="{A899C319-939B-456B-A818-F746D5D8DFEB}" destId="{86E2D3D6-6056-441D-B961-D812ABD098C1}" srcOrd="0" destOrd="0" presId="urn:microsoft.com/office/officeart/2005/8/layout/hierarchy3"/>
    <dgm:cxn modelId="{5449692C-6A65-4309-B743-B033F0AA4EC2}" type="presParOf" srcId="{86E2D3D6-6056-441D-B961-D812ABD098C1}" destId="{33371CDA-686A-4D51-B0DE-3385F3E64100}" srcOrd="0" destOrd="0" presId="urn:microsoft.com/office/officeart/2005/8/layout/hierarchy3"/>
    <dgm:cxn modelId="{C7BD4C19-95BD-47CE-8C7B-07C5595E09F5}" type="presParOf" srcId="{33371CDA-686A-4D51-B0DE-3385F3E64100}" destId="{9234B6BB-57BB-4736-B772-E9113668C085}" srcOrd="0" destOrd="0" presId="urn:microsoft.com/office/officeart/2005/8/layout/hierarchy3"/>
    <dgm:cxn modelId="{CAE9C4F0-A478-4DB9-A005-486D1B0E6289}" type="presParOf" srcId="{33371CDA-686A-4D51-B0DE-3385F3E64100}" destId="{E7E57C9C-5626-4CD3-8658-3492A49BF670}" srcOrd="1" destOrd="0" presId="urn:microsoft.com/office/officeart/2005/8/layout/hierarchy3"/>
    <dgm:cxn modelId="{75CA4B13-B815-43C4-9030-412DD4BFC6A9}" type="presParOf" srcId="{86E2D3D6-6056-441D-B961-D812ABD098C1}" destId="{C1042453-98FB-4108-9C89-DAB0748DBCC8}" srcOrd="1" destOrd="0" presId="urn:microsoft.com/office/officeart/2005/8/layout/hierarchy3"/>
    <dgm:cxn modelId="{E0A8C933-7F36-436E-8402-8BA3945D5E8F}" type="presParOf" srcId="{C1042453-98FB-4108-9C89-DAB0748DBCC8}" destId="{7B1E691C-8A6E-4739-AE58-CBB0730AD973}" srcOrd="0" destOrd="0" presId="urn:microsoft.com/office/officeart/2005/8/layout/hierarchy3"/>
    <dgm:cxn modelId="{88457BC1-165A-4684-A389-D1C1C847CA2C}" type="presParOf" srcId="{C1042453-98FB-4108-9C89-DAB0748DBCC8}" destId="{7EF6CEF8-63F3-4CFA-AED3-B43CBFE920EF}" srcOrd="1" destOrd="0" presId="urn:microsoft.com/office/officeart/2005/8/layout/hierarchy3"/>
    <dgm:cxn modelId="{78783F8F-4F58-447B-9793-139B274D2A86}" type="presParOf" srcId="{C1042453-98FB-4108-9C89-DAB0748DBCC8}" destId="{7B1ED323-8177-425A-A231-A72A9BDDE7DE}" srcOrd="2" destOrd="0" presId="urn:microsoft.com/office/officeart/2005/8/layout/hierarchy3"/>
    <dgm:cxn modelId="{FC526531-8FA7-4D51-85BC-079E2AFFA445}" type="presParOf" srcId="{C1042453-98FB-4108-9C89-DAB0748DBCC8}" destId="{D9400C31-E250-4132-841C-17DC73B34CBD}" srcOrd="3" destOrd="0" presId="urn:microsoft.com/office/officeart/2005/8/layout/hierarchy3"/>
    <dgm:cxn modelId="{14AF2407-A3E7-45E6-8DE0-23015BBEFBAD}" type="presParOf" srcId="{A899C319-939B-456B-A818-F746D5D8DFEB}" destId="{DD5B053F-B5A7-438F-A44C-C726C1701BC9}" srcOrd="1" destOrd="0" presId="urn:microsoft.com/office/officeart/2005/8/layout/hierarchy3"/>
    <dgm:cxn modelId="{494D4EE2-D2AB-4044-868B-BA4F7335025E}" type="presParOf" srcId="{DD5B053F-B5A7-438F-A44C-C726C1701BC9}" destId="{DD2AA4D7-4716-423E-871F-BBE9493D274B}" srcOrd="0" destOrd="0" presId="urn:microsoft.com/office/officeart/2005/8/layout/hierarchy3"/>
    <dgm:cxn modelId="{B4892F08-A4F4-4491-9D2A-4B06A1E26BBB}" type="presParOf" srcId="{DD2AA4D7-4716-423E-871F-BBE9493D274B}" destId="{A3682A5C-F415-4CD1-950D-9AEEF45C5E07}" srcOrd="0" destOrd="0" presId="urn:microsoft.com/office/officeart/2005/8/layout/hierarchy3"/>
    <dgm:cxn modelId="{352354F8-F31A-4E48-945B-75CF64175A30}" type="presParOf" srcId="{DD2AA4D7-4716-423E-871F-BBE9493D274B}" destId="{E49BB70E-3752-4050-8B0F-6E8011347459}" srcOrd="1" destOrd="0" presId="urn:microsoft.com/office/officeart/2005/8/layout/hierarchy3"/>
    <dgm:cxn modelId="{FAB8BF39-518D-491B-9680-36522E70FB40}" type="presParOf" srcId="{DD5B053F-B5A7-438F-A44C-C726C1701BC9}" destId="{5A12357B-C3C0-4B66-BDEF-CE52A0E1C888}" srcOrd="1" destOrd="0" presId="urn:microsoft.com/office/officeart/2005/8/layout/hierarchy3"/>
    <dgm:cxn modelId="{612F09AA-7AC8-4ACD-9BD3-10C8D5FA856C}" type="presParOf" srcId="{5A12357B-C3C0-4B66-BDEF-CE52A0E1C888}" destId="{E776E88D-462D-4B24-8439-F734524EFFB5}" srcOrd="0" destOrd="0" presId="urn:microsoft.com/office/officeart/2005/8/layout/hierarchy3"/>
    <dgm:cxn modelId="{2BDBB9F2-19FC-4418-A58C-4B309006BB2F}" type="presParOf" srcId="{5A12357B-C3C0-4B66-BDEF-CE52A0E1C888}" destId="{29E994A1-6BC6-4470-B158-7CEDA888FF68}" srcOrd="1" destOrd="0" presId="urn:microsoft.com/office/officeart/2005/8/layout/hierarchy3"/>
    <dgm:cxn modelId="{43A9AF41-555F-4042-A7E5-2BFB41DD4D49}" type="presParOf" srcId="{5A12357B-C3C0-4B66-BDEF-CE52A0E1C888}" destId="{5A93C3EF-5A30-482B-A45E-21E6C916775C}" srcOrd="2" destOrd="0" presId="urn:microsoft.com/office/officeart/2005/8/layout/hierarchy3"/>
    <dgm:cxn modelId="{513E98F1-6E3E-464E-8E83-FFC6C51C2D8F}" type="presParOf" srcId="{5A12357B-C3C0-4B66-BDEF-CE52A0E1C888}" destId="{B051D43E-0152-4D2C-886E-156FD0E69E20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D91663-E203-4F6F-BE5F-177844D4977C}" type="datetimeFigureOut">
              <a:rPr lang="sl-SI" smtClean="0"/>
              <a:t>1.1.2010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43D311-752B-49B3-89DF-FD02B7E0B915}" type="slidenum">
              <a:rPr lang="sl-SI" smtClean="0"/>
              <a:t>‹#›</a:t>
            </a:fld>
            <a:endParaRPr lang="sl-SI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SLOVENSKI JEZIK MED</a:t>
            </a:r>
            <a:br>
              <a:rPr lang="sl-SI" dirty="0" smtClean="0"/>
            </a:br>
            <a:r>
              <a:rPr lang="sl-SI" dirty="0" smtClean="0"/>
              <a:t>DRUGIMI JEZIKI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SLOVENŠČINA – položaj v svetu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SLOVENŠČINA IN EVROPSKA UNIJA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Leta 2009:</a:t>
            </a:r>
          </a:p>
          <a:p>
            <a:pPr>
              <a:buNone/>
            </a:pPr>
            <a:r>
              <a:rPr lang="sl-SI" dirty="0" smtClean="0"/>
              <a:t>23 uradnih jezikov, </a:t>
            </a:r>
          </a:p>
          <a:p>
            <a:pPr>
              <a:buNone/>
            </a:pPr>
            <a:r>
              <a:rPr lang="sl-SI" dirty="0" smtClean="0"/>
              <a:t>med njimi tudi</a:t>
            </a:r>
          </a:p>
          <a:p>
            <a:pPr>
              <a:buNone/>
            </a:pPr>
            <a:r>
              <a:rPr lang="sl-SI" dirty="0" smtClean="0"/>
              <a:t>slovenščina.</a:t>
            </a:r>
          </a:p>
          <a:p>
            <a:pPr>
              <a:buNone/>
            </a:pPr>
            <a:endParaRPr lang="sl-SI" dirty="0"/>
          </a:p>
        </p:txBody>
      </p:sp>
      <p:pic>
        <p:nvPicPr>
          <p:cNvPr id="8" name="Ograda vsebine 7" descr="europe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04586"/>
            <a:ext cx="4038600" cy="34664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Status slovenščine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Posebnosti slovenščine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gl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196</Words>
  <Application>Microsoft Office PowerPoint</Application>
  <PresentationFormat>Diaprojekcija na zaslonu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Potek</vt:lpstr>
      <vt:lpstr>SLOVENSKI JEZIK MED DRUGIMI JEZIKI </vt:lpstr>
      <vt:lpstr>SLOVENŠČINA – položaj v svetu</vt:lpstr>
      <vt:lpstr> SLOVENŠČINA IN EVROPSKA UNIJA</vt:lpstr>
      <vt:lpstr>Status slovenščine</vt:lpstr>
      <vt:lpstr>Posebnosti slovenščine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SLOVENSKI JEZIK MED DRUGIMI JEZIKI </dc:title>
  <dc:creator>Mateja</dc:creator>
  <cp:lastModifiedBy>Mateja</cp:lastModifiedBy>
  <cp:revision>14</cp:revision>
  <dcterms:created xsi:type="dcterms:W3CDTF">2010-01-01T11:00:06Z</dcterms:created>
  <dcterms:modified xsi:type="dcterms:W3CDTF">2010-01-01T13:13:01Z</dcterms:modified>
</cp:coreProperties>
</file>