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2A8B76-B6A2-469B-9F68-1A34CB7C86F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F9F446CC-436E-4FBF-8FAD-836B7BB6EDC7}">
      <dgm:prSet phldrT="[besedilo]"/>
      <dgm:spPr/>
      <dgm:t>
        <a:bodyPr/>
        <a:lstStyle/>
        <a:p>
          <a:r>
            <a:rPr lang="sl-SI" dirty="0" smtClean="0"/>
            <a:t>Pogovor v poklicnem okolju, v okoliščinah uradnega sporazumevanja</a:t>
          </a:r>
          <a:endParaRPr lang="sl-SI" dirty="0"/>
        </a:p>
      </dgm:t>
    </dgm:pt>
    <dgm:pt modelId="{01BA76C5-5776-4506-BC04-D665C78272AF}" type="parTrans" cxnId="{ED2F48D9-51EB-4748-85CB-68B2909FE0FF}">
      <dgm:prSet/>
      <dgm:spPr/>
      <dgm:t>
        <a:bodyPr/>
        <a:lstStyle/>
        <a:p>
          <a:endParaRPr lang="sl-SI"/>
        </a:p>
      </dgm:t>
    </dgm:pt>
    <dgm:pt modelId="{7FB596A4-6313-46D7-A6E4-5B6139AAE464}" type="sibTrans" cxnId="{ED2F48D9-51EB-4748-85CB-68B2909FE0FF}">
      <dgm:prSet/>
      <dgm:spPr/>
      <dgm:t>
        <a:bodyPr/>
        <a:lstStyle/>
        <a:p>
          <a:endParaRPr lang="sl-SI"/>
        </a:p>
      </dgm:t>
    </dgm:pt>
    <dgm:pt modelId="{BAA127A2-9394-47FC-B736-F292093C038B}">
      <dgm:prSet phldrT="[besedilo]"/>
      <dgm:spPr/>
      <dgm:t>
        <a:bodyPr/>
        <a:lstStyle/>
        <a:p>
          <a:r>
            <a:rPr lang="sl-SI" dirty="0" smtClean="0"/>
            <a:t>Uradno, javno besedilo</a:t>
          </a:r>
          <a:endParaRPr lang="sl-SI" dirty="0"/>
        </a:p>
      </dgm:t>
    </dgm:pt>
    <dgm:pt modelId="{437ACE8C-6DD5-4DC8-9468-6DC19571DFA6}" type="parTrans" cxnId="{6903F704-839F-452E-A626-94DE802BEDB0}">
      <dgm:prSet/>
      <dgm:spPr/>
      <dgm:t>
        <a:bodyPr/>
        <a:lstStyle/>
        <a:p>
          <a:endParaRPr lang="sl-SI"/>
        </a:p>
      </dgm:t>
    </dgm:pt>
    <dgm:pt modelId="{AD7FAAA4-DE45-4523-8C07-D3C35B1C3241}" type="sibTrans" cxnId="{6903F704-839F-452E-A626-94DE802BEDB0}">
      <dgm:prSet/>
      <dgm:spPr/>
      <dgm:t>
        <a:bodyPr/>
        <a:lstStyle/>
        <a:p>
          <a:endParaRPr lang="sl-SI"/>
        </a:p>
      </dgm:t>
    </dgm:pt>
    <dgm:pt modelId="{C4BA1F36-D5E7-4FF9-8799-22DD3E5AB0DC}">
      <dgm:prSet phldrT="[besedilo]"/>
      <dgm:spPr/>
      <dgm:t>
        <a:bodyPr/>
        <a:lstStyle/>
        <a:p>
          <a:r>
            <a:rPr lang="sl-SI" dirty="0" smtClean="0"/>
            <a:t>Knjižni jezik</a:t>
          </a:r>
          <a:endParaRPr lang="sl-SI" dirty="0"/>
        </a:p>
      </dgm:t>
    </dgm:pt>
    <dgm:pt modelId="{F279ECC3-AB76-4B14-A8DB-29E2D3166846}" type="parTrans" cxnId="{6CB63859-C6BB-4D12-911B-876B00C7B47D}">
      <dgm:prSet/>
      <dgm:spPr/>
      <dgm:t>
        <a:bodyPr/>
        <a:lstStyle/>
        <a:p>
          <a:endParaRPr lang="sl-SI"/>
        </a:p>
      </dgm:t>
    </dgm:pt>
    <dgm:pt modelId="{1DFA6E34-83EA-4370-A216-7A6DDD4285EA}" type="sibTrans" cxnId="{6CB63859-C6BB-4D12-911B-876B00C7B47D}">
      <dgm:prSet/>
      <dgm:spPr/>
      <dgm:t>
        <a:bodyPr/>
        <a:lstStyle/>
        <a:p>
          <a:endParaRPr lang="sl-SI"/>
        </a:p>
      </dgm:t>
    </dgm:pt>
    <dgm:pt modelId="{D7CFA10E-206D-4772-9CA9-4A5496EA3F59}">
      <dgm:prSet phldrT="[besedilo]"/>
      <dgm:spPr/>
      <dgm:t>
        <a:bodyPr/>
        <a:lstStyle/>
        <a:p>
          <a:r>
            <a:rPr lang="sl-SI" dirty="0" smtClean="0"/>
            <a:t>Neenakovredno razmerje med sogovorci </a:t>
          </a:r>
          <a:endParaRPr lang="sl-SI" dirty="0"/>
        </a:p>
      </dgm:t>
    </dgm:pt>
    <dgm:pt modelId="{1D0D97CF-1069-48E4-8091-F048AEB7D973}" type="parTrans" cxnId="{4868D71A-903C-4A8F-BA96-26D5ACF7949B}">
      <dgm:prSet/>
      <dgm:spPr/>
      <dgm:t>
        <a:bodyPr/>
        <a:lstStyle/>
        <a:p>
          <a:endParaRPr lang="sl-SI"/>
        </a:p>
      </dgm:t>
    </dgm:pt>
    <dgm:pt modelId="{9D449F32-0A51-43BA-B3A7-EB1AC2F9469C}" type="sibTrans" cxnId="{4868D71A-903C-4A8F-BA96-26D5ACF7949B}">
      <dgm:prSet/>
      <dgm:spPr/>
      <dgm:t>
        <a:bodyPr/>
        <a:lstStyle/>
        <a:p>
          <a:endParaRPr lang="sl-SI"/>
        </a:p>
      </dgm:t>
    </dgm:pt>
    <dgm:pt modelId="{D1D03A87-FE97-48E5-B721-3B6FC16F1063}">
      <dgm:prSet phldrT="[besedilo]"/>
      <dgm:spPr/>
      <dgm:t>
        <a:bodyPr/>
        <a:lstStyle/>
        <a:p>
          <a:r>
            <a:rPr lang="sl-SI" dirty="0" smtClean="0"/>
            <a:t>Vljudnost in spoštljivost</a:t>
          </a:r>
          <a:endParaRPr lang="sl-SI" dirty="0"/>
        </a:p>
      </dgm:t>
    </dgm:pt>
    <dgm:pt modelId="{981C5183-4771-4369-8CBA-8134A3DD3258}" type="parTrans" cxnId="{7D7AD6D8-F703-42A4-9733-2FC2BE9A855D}">
      <dgm:prSet/>
      <dgm:spPr/>
      <dgm:t>
        <a:bodyPr/>
        <a:lstStyle/>
        <a:p>
          <a:endParaRPr lang="sl-SI"/>
        </a:p>
      </dgm:t>
    </dgm:pt>
    <dgm:pt modelId="{B2CA3B82-B14D-4F85-BA29-46323C730E10}" type="sibTrans" cxnId="{7D7AD6D8-F703-42A4-9733-2FC2BE9A855D}">
      <dgm:prSet/>
      <dgm:spPr/>
      <dgm:t>
        <a:bodyPr/>
        <a:lstStyle/>
        <a:p>
          <a:endParaRPr lang="sl-SI"/>
        </a:p>
      </dgm:t>
    </dgm:pt>
    <dgm:pt modelId="{CC2EC9E2-93CE-4EF6-A942-4F7217FBC54A}">
      <dgm:prSet phldrT="[besedilo]"/>
      <dgm:spPr/>
      <dgm:t>
        <a:bodyPr/>
        <a:lstStyle/>
        <a:p>
          <a:r>
            <a:rPr lang="sl-SI" dirty="0" smtClean="0"/>
            <a:t>Neosebno, objektivno stališče</a:t>
          </a:r>
          <a:endParaRPr lang="sl-SI" dirty="0"/>
        </a:p>
      </dgm:t>
    </dgm:pt>
    <dgm:pt modelId="{B3B9AF15-F564-4743-8F4F-4AC91E7F7EA6}" type="parTrans" cxnId="{2EEC8229-D2A9-4255-B689-EFE5730D286F}">
      <dgm:prSet/>
      <dgm:spPr/>
      <dgm:t>
        <a:bodyPr/>
        <a:lstStyle/>
        <a:p>
          <a:endParaRPr lang="sl-SI"/>
        </a:p>
      </dgm:t>
    </dgm:pt>
    <dgm:pt modelId="{AFB446DC-09BD-42B5-BCCF-6F6C83F6E7A9}" type="sibTrans" cxnId="{2EEC8229-D2A9-4255-B689-EFE5730D286F}">
      <dgm:prSet/>
      <dgm:spPr/>
      <dgm:t>
        <a:bodyPr/>
        <a:lstStyle/>
        <a:p>
          <a:endParaRPr lang="sl-SI"/>
        </a:p>
      </dgm:t>
    </dgm:pt>
    <dgm:pt modelId="{842E801F-9C0D-4EB1-898B-82745B4D3386}">
      <dgm:prSet phldrT="[besedilo]"/>
      <dgm:spPr/>
      <dgm:t>
        <a:bodyPr/>
        <a:lstStyle/>
        <a:p>
          <a:r>
            <a:rPr lang="sl-SI" dirty="0" smtClean="0"/>
            <a:t>Sproščena obravnava teme</a:t>
          </a:r>
          <a:endParaRPr lang="sl-SI" dirty="0"/>
        </a:p>
      </dgm:t>
    </dgm:pt>
    <dgm:pt modelId="{BAC7DE2F-305B-43FB-A1FC-DE061413970D}" type="parTrans" cxnId="{445E7457-9CB6-4F43-AE98-0B59ED23D92F}">
      <dgm:prSet/>
      <dgm:spPr/>
      <dgm:t>
        <a:bodyPr/>
        <a:lstStyle/>
        <a:p>
          <a:endParaRPr lang="sl-SI"/>
        </a:p>
      </dgm:t>
    </dgm:pt>
    <dgm:pt modelId="{91EDCBA7-D41A-4050-B707-E270BDC7027B}" type="sibTrans" cxnId="{445E7457-9CB6-4F43-AE98-0B59ED23D92F}">
      <dgm:prSet/>
      <dgm:spPr/>
      <dgm:t>
        <a:bodyPr/>
        <a:lstStyle/>
        <a:p>
          <a:endParaRPr lang="sl-SI"/>
        </a:p>
      </dgm:t>
    </dgm:pt>
    <dgm:pt modelId="{275425B8-262D-41E8-9C38-BCEFF80C2022}" type="pres">
      <dgm:prSet presAssocID="{D02A8B76-B6A2-469B-9F68-1A34CB7C86F1}" presName="diagram" presStyleCnt="0">
        <dgm:presLayoutVars>
          <dgm:dir/>
          <dgm:resizeHandles val="exact"/>
        </dgm:presLayoutVars>
      </dgm:prSet>
      <dgm:spPr/>
    </dgm:pt>
    <dgm:pt modelId="{3DF9D96F-E69A-4042-8FE8-AD8BA527062E}" type="pres">
      <dgm:prSet presAssocID="{F9F446CC-436E-4FBF-8FAD-836B7BB6EDC7}" presName="node" presStyleLbl="node1" presStyleIdx="0" presStyleCnt="7">
        <dgm:presLayoutVars>
          <dgm:bulletEnabled val="1"/>
        </dgm:presLayoutVars>
      </dgm:prSet>
      <dgm:spPr/>
    </dgm:pt>
    <dgm:pt modelId="{28076DE7-675E-4156-948B-DC5D97D5C29C}" type="pres">
      <dgm:prSet presAssocID="{7FB596A4-6313-46D7-A6E4-5B6139AAE464}" presName="sibTrans" presStyleCnt="0"/>
      <dgm:spPr/>
    </dgm:pt>
    <dgm:pt modelId="{2544A187-F939-45C7-A3E9-C9BA39A58BE2}" type="pres">
      <dgm:prSet presAssocID="{BAA127A2-9394-47FC-B736-F292093C038B}" presName="node" presStyleLbl="node1" presStyleIdx="1" presStyleCnt="7">
        <dgm:presLayoutVars>
          <dgm:bulletEnabled val="1"/>
        </dgm:presLayoutVars>
      </dgm:prSet>
      <dgm:spPr/>
    </dgm:pt>
    <dgm:pt modelId="{50D3032E-8D1D-4DDC-AC66-274907D9F40E}" type="pres">
      <dgm:prSet presAssocID="{AD7FAAA4-DE45-4523-8C07-D3C35B1C3241}" presName="sibTrans" presStyleCnt="0"/>
      <dgm:spPr/>
    </dgm:pt>
    <dgm:pt modelId="{A3333859-CC7D-4A45-A01F-6C9888F9E11C}" type="pres">
      <dgm:prSet presAssocID="{C4BA1F36-D5E7-4FF9-8799-22DD3E5AB0DC}" presName="node" presStyleLbl="node1" presStyleIdx="2" presStyleCnt="7">
        <dgm:presLayoutVars>
          <dgm:bulletEnabled val="1"/>
        </dgm:presLayoutVars>
      </dgm:prSet>
      <dgm:spPr/>
    </dgm:pt>
    <dgm:pt modelId="{F5B73BC6-A90C-463C-89F9-6137320369B3}" type="pres">
      <dgm:prSet presAssocID="{1DFA6E34-83EA-4370-A216-7A6DDD4285EA}" presName="sibTrans" presStyleCnt="0"/>
      <dgm:spPr/>
    </dgm:pt>
    <dgm:pt modelId="{644E98EF-CD25-4738-9801-11A2DF5794BB}" type="pres">
      <dgm:prSet presAssocID="{D7CFA10E-206D-4772-9CA9-4A5496EA3F59}" presName="node" presStyleLbl="node1" presStyleIdx="3" presStyleCnt="7">
        <dgm:presLayoutVars>
          <dgm:bulletEnabled val="1"/>
        </dgm:presLayoutVars>
      </dgm:prSet>
      <dgm:spPr/>
    </dgm:pt>
    <dgm:pt modelId="{2318FB4E-9208-4CAE-8CBD-F00FD2FBB73C}" type="pres">
      <dgm:prSet presAssocID="{9D449F32-0A51-43BA-B3A7-EB1AC2F9469C}" presName="sibTrans" presStyleCnt="0"/>
      <dgm:spPr/>
    </dgm:pt>
    <dgm:pt modelId="{ABED6A13-533D-4A6C-AD7C-BB9F797BACF2}" type="pres">
      <dgm:prSet presAssocID="{D1D03A87-FE97-48E5-B721-3B6FC16F1063}" presName="node" presStyleLbl="node1" presStyleIdx="4" presStyleCnt="7">
        <dgm:presLayoutVars>
          <dgm:bulletEnabled val="1"/>
        </dgm:presLayoutVars>
      </dgm:prSet>
      <dgm:spPr/>
    </dgm:pt>
    <dgm:pt modelId="{D884803B-A227-47A4-B235-91321F6CD3D3}" type="pres">
      <dgm:prSet presAssocID="{B2CA3B82-B14D-4F85-BA29-46323C730E10}" presName="sibTrans" presStyleCnt="0"/>
      <dgm:spPr/>
    </dgm:pt>
    <dgm:pt modelId="{8940D456-BA32-4217-B12F-7FFE0A07A9E6}" type="pres">
      <dgm:prSet presAssocID="{CC2EC9E2-93CE-4EF6-A942-4F7217FBC54A}" presName="node" presStyleLbl="node1" presStyleIdx="5" presStyleCnt="7">
        <dgm:presLayoutVars>
          <dgm:bulletEnabled val="1"/>
        </dgm:presLayoutVars>
      </dgm:prSet>
      <dgm:spPr/>
    </dgm:pt>
    <dgm:pt modelId="{C7A000EE-3535-4495-9330-3976E1FB8A0D}" type="pres">
      <dgm:prSet presAssocID="{AFB446DC-09BD-42B5-BCCF-6F6C83F6E7A9}" presName="sibTrans" presStyleCnt="0"/>
      <dgm:spPr/>
    </dgm:pt>
    <dgm:pt modelId="{80E03BDF-0CEB-4E54-839C-5997229AF7D9}" type="pres">
      <dgm:prSet presAssocID="{842E801F-9C0D-4EB1-898B-82745B4D3386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ED2F48D9-51EB-4748-85CB-68B2909FE0FF}" srcId="{D02A8B76-B6A2-469B-9F68-1A34CB7C86F1}" destId="{F9F446CC-436E-4FBF-8FAD-836B7BB6EDC7}" srcOrd="0" destOrd="0" parTransId="{01BA76C5-5776-4506-BC04-D665C78272AF}" sibTransId="{7FB596A4-6313-46D7-A6E4-5B6139AAE464}"/>
    <dgm:cxn modelId="{95E6DDB2-E3D0-403A-B70D-421BCB9967EC}" type="presOf" srcId="{D7CFA10E-206D-4772-9CA9-4A5496EA3F59}" destId="{644E98EF-CD25-4738-9801-11A2DF5794BB}" srcOrd="0" destOrd="0" presId="urn:microsoft.com/office/officeart/2005/8/layout/default"/>
    <dgm:cxn modelId="{C6C5CA66-DD2F-4803-B876-A86D1917232F}" type="presOf" srcId="{CC2EC9E2-93CE-4EF6-A942-4F7217FBC54A}" destId="{8940D456-BA32-4217-B12F-7FFE0A07A9E6}" srcOrd="0" destOrd="0" presId="urn:microsoft.com/office/officeart/2005/8/layout/default"/>
    <dgm:cxn modelId="{4868D71A-903C-4A8F-BA96-26D5ACF7949B}" srcId="{D02A8B76-B6A2-469B-9F68-1A34CB7C86F1}" destId="{D7CFA10E-206D-4772-9CA9-4A5496EA3F59}" srcOrd="3" destOrd="0" parTransId="{1D0D97CF-1069-48E4-8091-F048AEB7D973}" sibTransId="{9D449F32-0A51-43BA-B3A7-EB1AC2F9469C}"/>
    <dgm:cxn modelId="{2EEC8229-D2A9-4255-B689-EFE5730D286F}" srcId="{D02A8B76-B6A2-469B-9F68-1A34CB7C86F1}" destId="{CC2EC9E2-93CE-4EF6-A942-4F7217FBC54A}" srcOrd="5" destOrd="0" parTransId="{B3B9AF15-F564-4743-8F4F-4AC91E7F7EA6}" sibTransId="{AFB446DC-09BD-42B5-BCCF-6F6C83F6E7A9}"/>
    <dgm:cxn modelId="{6903F704-839F-452E-A626-94DE802BEDB0}" srcId="{D02A8B76-B6A2-469B-9F68-1A34CB7C86F1}" destId="{BAA127A2-9394-47FC-B736-F292093C038B}" srcOrd="1" destOrd="0" parTransId="{437ACE8C-6DD5-4DC8-9468-6DC19571DFA6}" sibTransId="{AD7FAAA4-DE45-4523-8C07-D3C35B1C3241}"/>
    <dgm:cxn modelId="{D859C3BE-FF40-4FA3-9E5B-43C032CB2CD5}" type="presOf" srcId="{C4BA1F36-D5E7-4FF9-8799-22DD3E5AB0DC}" destId="{A3333859-CC7D-4A45-A01F-6C9888F9E11C}" srcOrd="0" destOrd="0" presId="urn:microsoft.com/office/officeart/2005/8/layout/default"/>
    <dgm:cxn modelId="{9A83D1F7-7C34-4388-90A6-8798B3087F75}" type="presOf" srcId="{D1D03A87-FE97-48E5-B721-3B6FC16F1063}" destId="{ABED6A13-533D-4A6C-AD7C-BB9F797BACF2}" srcOrd="0" destOrd="0" presId="urn:microsoft.com/office/officeart/2005/8/layout/default"/>
    <dgm:cxn modelId="{71585341-7162-4F63-8606-B0246FE1A042}" type="presOf" srcId="{BAA127A2-9394-47FC-B736-F292093C038B}" destId="{2544A187-F939-45C7-A3E9-C9BA39A58BE2}" srcOrd="0" destOrd="0" presId="urn:microsoft.com/office/officeart/2005/8/layout/default"/>
    <dgm:cxn modelId="{557F5338-D83D-438F-9A48-4B2E34F72970}" type="presOf" srcId="{842E801F-9C0D-4EB1-898B-82745B4D3386}" destId="{80E03BDF-0CEB-4E54-839C-5997229AF7D9}" srcOrd="0" destOrd="0" presId="urn:microsoft.com/office/officeart/2005/8/layout/default"/>
    <dgm:cxn modelId="{6CB63859-C6BB-4D12-911B-876B00C7B47D}" srcId="{D02A8B76-B6A2-469B-9F68-1A34CB7C86F1}" destId="{C4BA1F36-D5E7-4FF9-8799-22DD3E5AB0DC}" srcOrd="2" destOrd="0" parTransId="{F279ECC3-AB76-4B14-A8DB-29E2D3166846}" sibTransId="{1DFA6E34-83EA-4370-A216-7A6DDD4285EA}"/>
    <dgm:cxn modelId="{047041E2-0281-4B7A-A756-421AEC2AD766}" type="presOf" srcId="{F9F446CC-436E-4FBF-8FAD-836B7BB6EDC7}" destId="{3DF9D96F-E69A-4042-8FE8-AD8BA527062E}" srcOrd="0" destOrd="0" presId="urn:microsoft.com/office/officeart/2005/8/layout/default"/>
    <dgm:cxn modelId="{A4E7AFC6-2F17-41BE-995B-32E14DFAC83E}" type="presOf" srcId="{D02A8B76-B6A2-469B-9F68-1A34CB7C86F1}" destId="{275425B8-262D-41E8-9C38-BCEFF80C2022}" srcOrd="0" destOrd="0" presId="urn:microsoft.com/office/officeart/2005/8/layout/default"/>
    <dgm:cxn modelId="{7D7AD6D8-F703-42A4-9733-2FC2BE9A855D}" srcId="{D02A8B76-B6A2-469B-9F68-1A34CB7C86F1}" destId="{D1D03A87-FE97-48E5-B721-3B6FC16F1063}" srcOrd="4" destOrd="0" parTransId="{981C5183-4771-4369-8CBA-8134A3DD3258}" sibTransId="{B2CA3B82-B14D-4F85-BA29-46323C730E10}"/>
    <dgm:cxn modelId="{445E7457-9CB6-4F43-AE98-0B59ED23D92F}" srcId="{D02A8B76-B6A2-469B-9F68-1A34CB7C86F1}" destId="{842E801F-9C0D-4EB1-898B-82745B4D3386}" srcOrd="6" destOrd="0" parTransId="{BAC7DE2F-305B-43FB-A1FC-DE061413970D}" sibTransId="{91EDCBA7-D41A-4050-B707-E270BDC7027B}"/>
    <dgm:cxn modelId="{F0339089-EA52-4B1F-9B28-82991FCEF185}" type="presParOf" srcId="{275425B8-262D-41E8-9C38-BCEFF80C2022}" destId="{3DF9D96F-E69A-4042-8FE8-AD8BA527062E}" srcOrd="0" destOrd="0" presId="urn:microsoft.com/office/officeart/2005/8/layout/default"/>
    <dgm:cxn modelId="{8C29C18C-E346-441F-889E-3A954F17E1AB}" type="presParOf" srcId="{275425B8-262D-41E8-9C38-BCEFF80C2022}" destId="{28076DE7-675E-4156-948B-DC5D97D5C29C}" srcOrd="1" destOrd="0" presId="urn:microsoft.com/office/officeart/2005/8/layout/default"/>
    <dgm:cxn modelId="{5BEB5687-D987-4E35-962C-14844DE26B42}" type="presParOf" srcId="{275425B8-262D-41E8-9C38-BCEFF80C2022}" destId="{2544A187-F939-45C7-A3E9-C9BA39A58BE2}" srcOrd="2" destOrd="0" presId="urn:microsoft.com/office/officeart/2005/8/layout/default"/>
    <dgm:cxn modelId="{D02C5F3D-25D2-4FB2-8A8B-DC565A08E2BF}" type="presParOf" srcId="{275425B8-262D-41E8-9C38-BCEFF80C2022}" destId="{50D3032E-8D1D-4DDC-AC66-274907D9F40E}" srcOrd="3" destOrd="0" presId="urn:microsoft.com/office/officeart/2005/8/layout/default"/>
    <dgm:cxn modelId="{9C9F192A-FB6D-4EDE-94B4-C4ACF026FCC6}" type="presParOf" srcId="{275425B8-262D-41E8-9C38-BCEFF80C2022}" destId="{A3333859-CC7D-4A45-A01F-6C9888F9E11C}" srcOrd="4" destOrd="0" presId="urn:microsoft.com/office/officeart/2005/8/layout/default"/>
    <dgm:cxn modelId="{EC4344EB-A73F-4662-BBE1-35ABFAD245BF}" type="presParOf" srcId="{275425B8-262D-41E8-9C38-BCEFF80C2022}" destId="{F5B73BC6-A90C-463C-89F9-6137320369B3}" srcOrd="5" destOrd="0" presId="urn:microsoft.com/office/officeart/2005/8/layout/default"/>
    <dgm:cxn modelId="{C77591F5-D463-4C83-AC7B-1D900A709D24}" type="presParOf" srcId="{275425B8-262D-41E8-9C38-BCEFF80C2022}" destId="{644E98EF-CD25-4738-9801-11A2DF5794BB}" srcOrd="6" destOrd="0" presId="urn:microsoft.com/office/officeart/2005/8/layout/default"/>
    <dgm:cxn modelId="{5A79B62C-2BFA-449B-AEF9-2CE0EE58D442}" type="presParOf" srcId="{275425B8-262D-41E8-9C38-BCEFF80C2022}" destId="{2318FB4E-9208-4CAE-8CBD-F00FD2FBB73C}" srcOrd="7" destOrd="0" presId="urn:microsoft.com/office/officeart/2005/8/layout/default"/>
    <dgm:cxn modelId="{E0FF9C89-D613-4030-8194-565E343C23CE}" type="presParOf" srcId="{275425B8-262D-41E8-9C38-BCEFF80C2022}" destId="{ABED6A13-533D-4A6C-AD7C-BB9F797BACF2}" srcOrd="8" destOrd="0" presId="urn:microsoft.com/office/officeart/2005/8/layout/default"/>
    <dgm:cxn modelId="{1C35F0B9-DACD-4BC8-8483-C131835A4D4D}" type="presParOf" srcId="{275425B8-262D-41E8-9C38-BCEFF80C2022}" destId="{D884803B-A227-47A4-B235-91321F6CD3D3}" srcOrd="9" destOrd="0" presId="urn:microsoft.com/office/officeart/2005/8/layout/default"/>
    <dgm:cxn modelId="{2950ED67-03E0-41BE-9ED1-23DADA7EDDBE}" type="presParOf" srcId="{275425B8-262D-41E8-9C38-BCEFF80C2022}" destId="{8940D456-BA32-4217-B12F-7FFE0A07A9E6}" srcOrd="10" destOrd="0" presId="urn:microsoft.com/office/officeart/2005/8/layout/default"/>
    <dgm:cxn modelId="{3FB56C3E-0614-4F1C-BB65-1B576C8B447B}" type="presParOf" srcId="{275425B8-262D-41E8-9C38-BCEFF80C2022}" destId="{C7A000EE-3535-4495-9330-3976E1FB8A0D}" srcOrd="11" destOrd="0" presId="urn:microsoft.com/office/officeart/2005/8/layout/default"/>
    <dgm:cxn modelId="{009D4D2A-5542-4903-BBAE-D5E81785866A}" type="presParOf" srcId="{275425B8-262D-41E8-9C38-BCEFF80C2022}" destId="{80E03BDF-0CEB-4E54-839C-5997229AF7D9}" srcOrd="12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Raven konek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o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en konek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o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13" name="Pravoko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o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8" name="Raven konek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aven konek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grada vsebin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vsebin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konek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o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o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o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o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l-SI"/>
          </a:p>
        </p:txBody>
      </p:sp>
      <p:sp>
        <p:nvSpPr>
          <p:cNvPr id="15" name="Raven konek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Ograda vsebin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6" name="Ograda vsebin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o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o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o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o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o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en konek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grada vsebin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Pravoko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en konek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o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o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22" name="Pravoko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o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o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o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o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o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922708D-7E40-40CE-9CD2-BFAE70B8EDF4}" type="datetimeFigureOut">
              <a:rPr lang="sl-SI" smtClean="0"/>
              <a:t>6.2.2010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l-SI"/>
          </a:p>
        </p:txBody>
      </p:sp>
      <p:sp>
        <p:nvSpPr>
          <p:cNvPr id="8" name="Pravoko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en konek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B34AFA-9CFD-4441-AFA0-6CD88FA9F691}" type="slidenum">
              <a:rPr lang="sl-SI" smtClean="0"/>
              <a:t>‹#›</a:t>
            </a:fld>
            <a:endParaRPr lang="sl-SI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URADNI POGOVOR S POSLOVNIMI PARTNERJI</a:t>
            </a:r>
            <a:endParaRPr lang="sl-S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857496"/>
            <a:ext cx="4357718" cy="340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ZNAČILNOSTI 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n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stn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stn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</TotalTime>
  <Words>35</Words>
  <Application>Microsoft Office PowerPoint</Application>
  <PresentationFormat>Diaprojekcija na zaslonu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Mestno</vt:lpstr>
      <vt:lpstr>URADNI POGOVOR S POSLOVNIMI PARTNERJI</vt:lpstr>
      <vt:lpstr>ZNAČILNOSTI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URADNI POGOVOR S POSLOVNIMI PARTNERJI</dc:title>
  <dc:creator>Mateja</dc:creator>
  <cp:lastModifiedBy>Mateja</cp:lastModifiedBy>
  <cp:revision>1</cp:revision>
  <dcterms:created xsi:type="dcterms:W3CDTF">2010-02-06T21:19:35Z</dcterms:created>
  <dcterms:modified xsi:type="dcterms:W3CDTF">2010-02-06T21:26:30Z</dcterms:modified>
</cp:coreProperties>
</file>