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8" r:id="rId3"/>
    <p:sldId id="260" r:id="rId4"/>
    <p:sldId id="262" r:id="rId5"/>
    <p:sldId id="259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1" name="Ograda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18" name="Ograda no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l-SI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o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0" name="Ograda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dirty="0" smtClean="0"/>
              <a:t>Kliknite ikono, če želite dodati sliko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Ograda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1" name="Ograda besedil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7" name="Ograda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4C044DE-85AC-4981-AC47-565CA3A680DC}" type="datetimeFigureOut">
              <a:rPr lang="sl-SI" smtClean="0"/>
              <a:pPr/>
              <a:t>24.1.2010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l-SI" dirty="0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BAE6D1-BA3E-40C6-B57D-D34A823D4780}" type="slidenum">
              <a:rPr lang="sl-SI" smtClean="0"/>
              <a:pPr/>
              <a:t>‹#›</a:t>
            </a:fld>
            <a:endParaRPr 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5143504" y="1143000"/>
            <a:ext cx="4000496" cy="4286264"/>
          </a:xfrm>
        </p:spPr>
        <p:txBody>
          <a:bodyPr>
            <a:noAutofit/>
          </a:bodyPr>
          <a:lstStyle/>
          <a:p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>gOBICE, Poker</a:t>
            </a:r>
            <a:br>
              <a:rPr lang="sl-SI" sz="4800" dirty="0" smtClean="0"/>
            </a:br>
            <a:r>
              <a:rPr lang="sl-SI" sz="4800" dirty="0" smtClean="0"/>
              <a:t>in svetovni  MODERNIZEM</a:t>
            </a:r>
            <a:endParaRPr lang="sl-SI" sz="4800" dirty="0"/>
          </a:p>
        </p:txBody>
      </p:sp>
      <p:pic>
        <p:nvPicPr>
          <p:cNvPr id="7" name="Ograda slike 6" descr="poker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>
          <a:xfrm>
            <a:off x="642910" y="1000108"/>
            <a:ext cx="4206240" cy="420624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Modernizem v svetovni </a:t>
            </a:r>
            <a:r>
              <a:rPr lang="sl-SI" dirty="0" smtClean="0"/>
              <a:t>književnosti IN POKER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Poker je modernistična pesniška zbirka:</a:t>
            </a:r>
          </a:p>
          <a:p>
            <a:pPr>
              <a:buNone/>
            </a:pPr>
            <a:r>
              <a:rPr lang="sl-SI" dirty="0" smtClean="0"/>
              <a:t>n</a:t>
            </a:r>
            <a:r>
              <a:rPr lang="sl-SI" dirty="0" smtClean="0"/>
              <a:t>ovi ustvarjalni postopki in nov odnos do snovi.</a:t>
            </a:r>
            <a:endParaRPr lang="sl-SI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Avantgardne smeri in poker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sz="3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Dadaizem:</a:t>
            </a:r>
          </a:p>
          <a:p>
            <a:pPr>
              <a:buNone/>
            </a:pPr>
            <a:r>
              <a:rPr lang="sl-SI" dirty="0" smtClean="0"/>
              <a:t>i</a:t>
            </a:r>
            <a:r>
              <a:rPr lang="sl-SI" dirty="0" smtClean="0"/>
              <a:t>gra besed, izgubljanje pomena besed …</a:t>
            </a:r>
            <a:endParaRPr lang="sl-SI" dirty="0" smtClean="0"/>
          </a:p>
          <a:p>
            <a:pPr>
              <a:buNone/>
            </a:pP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2"/>
          </p:nvPr>
        </p:nvSpPr>
        <p:spPr>
          <a:xfrm>
            <a:off x="2643174" y="1600201"/>
            <a:ext cx="5429288" cy="1971676"/>
          </a:xfrm>
        </p:spPr>
        <p:txBody>
          <a:bodyPr/>
          <a:lstStyle/>
          <a:p>
            <a:pPr>
              <a:buNone/>
            </a:pPr>
            <a:r>
              <a:rPr lang="sl-SI" dirty="0" err="1" smtClean="0"/>
              <a:t>f</a:t>
            </a:r>
            <a:r>
              <a:rPr lang="sl-SI" dirty="0" err="1" smtClean="0"/>
              <a:t>iuuuuu</a:t>
            </a:r>
            <a:r>
              <a:rPr lang="sl-SI" dirty="0" smtClean="0"/>
              <a:t> ena gobica</a:t>
            </a:r>
          </a:p>
          <a:p>
            <a:pPr>
              <a:buNone/>
            </a:pPr>
            <a:r>
              <a:rPr lang="sl-SI" dirty="0" smtClean="0"/>
              <a:t>e</a:t>
            </a:r>
            <a:r>
              <a:rPr lang="sl-SI" dirty="0" smtClean="0"/>
              <a:t>n zelen peteršiljček v smokingu</a:t>
            </a:r>
          </a:p>
          <a:p>
            <a:pPr>
              <a:buNone/>
            </a:pPr>
            <a:r>
              <a:rPr lang="sl-SI" dirty="0" smtClean="0"/>
              <a:t>(Šalamun, gobice)</a:t>
            </a: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Avantgardne smeri in poker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6900882" cy="26971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sl-SI" sz="5100" dirty="0" smtClean="0"/>
          </a:p>
          <a:p>
            <a:pPr>
              <a:buNone/>
            </a:pPr>
            <a:r>
              <a:rPr lang="sl-SI" sz="51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NADREALIZEM:</a:t>
            </a:r>
            <a:endParaRPr lang="sl-SI" sz="5100" b="1" cap="all" dirty="0" smtClean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>
              <a:buNone/>
            </a:pPr>
            <a:r>
              <a:rPr lang="sl-SI" sz="5100" dirty="0" smtClean="0"/>
              <a:t>Prava resničnost je v podzavesti (sanje, halucinacije);</a:t>
            </a:r>
          </a:p>
          <a:p>
            <a:pPr>
              <a:buNone/>
            </a:pPr>
            <a:r>
              <a:rPr lang="sl-SI" sz="5100" dirty="0" smtClean="0"/>
              <a:t>a</a:t>
            </a:r>
            <a:r>
              <a:rPr lang="sl-SI" sz="5100" dirty="0" smtClean="0"/>
              <a:t>vtomatično pisanje;</a:t>
            </a:r>
          </a:p>
          <a:p>
            <a:pPr>
              <a:buNone/>
            </a:pPr>
            <a:r>
              <a:rPr lang="sl-SI" sz="5100" dirty="0" smtClean="0"/>
              <a:t>Šalamunovi novosti - </a:t>
            </a:r>
          </a:p>
          <a:p>
            <a:pPr>
              <a:buNone/>
            </a:pPr>
            <a:r>
              <a:rPr lang="sl-SI" sz="5100" dirty="0" err="1" smtClean="0"/>
              <a:t>p</a:t>
            </a:r>
            <a:r>
              <a:rPr lang="sl-SI" sz="5100" dirty="0" err="1" smtClean="0"/>
              <a:t>rozaizacija</a:t>
            </a:r>
            <a:r>
              <a:rPr lang="sl-SI" sz="5100" dirty="0" smtClean="0"/>
              <a:t> in </a:t>
            </a:r>
            <a:r>
              <a:rPr lang="sl-SI" sz="5100" dirty="0" err="1" smtClean="0"/>
              <a:t>intelektualizacija</a:t>
            </a:r>
            <a:r>
              <a:rPr lang="sl-SI" sz="5100" dirty="0" smtClean="0"/>
              <a:t>.</a:t>
            </a:r>
            <a:endParaRPr lang="sl-SI" sz="5100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2"/>
          </p:nvPr>
        </p:nvSpPr>
        <p:spPr>
          <a:xfrm>
            <a:off x="1643042" y="1571612"/>
            <a:ext cx="5429288" cy="197167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l-SI" sz="2000" dirty="0" smtClean="0"/>
              <a:t>Hodimo v čredi kot govedo</a:t>
            </a:r>
          </a:p>
          <a:p>
            <a:pPr>
              <a:buNone/>
            </a:pPr>
            <a:r>
              <a:rPr lang="sl-SI" sz="2000" dirty="0" smtClean="0"/>
              <a:t>nekateri pobožni</a:t>
            </a:r>
          </a:p>
          <a:p>
            <a:pPr>
              <a:buNone/>
            </a:pPr>
            <a:r>
              <a:rPr lang="sl-SI" sz="2000" dirty="0" smtClean="0"/>
              <a:t>nekateri pa tudi ne</a:t>
            </a:r>
          </a:p>
          <a:p>
            <a:pPr>
              <a:buNone/>
            </a:pPr>
            <a:r>
              <a:rPr lang="sl-SI" sz="2000" dirty="0" smtClean="0"/>
              <a:t>kot pač koga prime (Šalamun, gobice)</a:t>
            </a:r>
            <a:endParaRPr lang="sl-SI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Poker in Ludizem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Oznaka smeri ali oznaka za težnje v sodobnem avantgardnem pesništvu:</a:t>
            </a:r>
          </a:p>
          <a:p>
            <a:pPr>
              <a:buNone/>
            </a:pPr>
            <a:r>
              <a:rPr lang="sl-SI" dirty="0" smtClean="0"/>
              <a:t>ustvarjanje je igra,</a:t>
            </a:r>
          </a:p>
          <a:p>
            <a:pPr>
              <a:buNone/>
            </a:pPr>
            <a:r>
              <a:rPr lang="sl-SI" dirty="0" smtClean="0"/>
              <a:t>igrivost je ideal, je dosežena raven življenjske, ustvarjalne, duhovne svobode;</a:t>
            </a:r>
          </a:p>
          <a:p>
            <a:pPr>
              <a:buNone/>
            </a:pPr>
            <a:r>
              <a:rPr lang="sl-SI" dirty="0" smtClean="0"/>
              <a:t>človek je HOMO LUDENS – človek, ki se igra, igrivi človek …</a:t>
            </a:r>
          </a:p>
          <a:p>
            <a:pPr>
              <a:buNone/>
            </a:pPr>
            <a:endParaRPr lang="sl-SI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zkošno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Razkošn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344</TotalTime>
  <Words>139</Words>
  <Application>Microsoft Office PowerPoint</Application>
  <PresentationFormat>Diaprojekcija na zaslonu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Razkošno</vt:lpstr>
      <vt:lpstr>        gOBICE, Poker in svetovni  MODERNIZEM</vt:lpstr>
      <vt:lpstr>Modernizem v svetovni književnosti IN POKER</vt:lpstr>
      <vt:lpstr>Avantgardne smeri in poker</vt:lpstr>
      <vt:lpstr>Avantgardne smeri in poker</vt:lpstr>
      <vt:lpstr>Poker in Ludizem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gOBICE, Poker in svetovni  MODERNIZEM</dc:title>
  <dc:creator>Mateja</dc:creator>
  <cp:lastModifiedBy>Mateja</cp:lastModifiedBy>
  <cp:revision>20</cp:revision>
  <dcterms:created xsi:type="dcterms:W3CDTF">2010-01-22T11:17:17Z</dcterms:created>
  <dcterms:modified xsi:type="dcterms:W3CDTF">2010-01-24T19:17:28Z</dcterms:modified>
</cp:coreProperties>
</file>