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147446-503B-44C3-909A-23823723EF8E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l-SI"/>
        </a:p>
      </dgm:t>
    </dgm:pt>
    <dgm:pt modelId="{B68A8721-2A07-4ABB-8088-3F8C17AAD9B7}">
      <dgm:prSet phldrT="[besedilo]"/>
      <dgm:spPr/>
      <dgm:t>
        <a:bodyPr/>
        <a:lstStyle/>
        <a:p>
          <a:r>
            <a:rPr lang="sl-SI" dirty="0" smtClean="0"/>
            <a:t>pogovor je spontan</a:t>
          </a:r>
        </a:p>
        <a:p>
          <a:r>
            <a:rPr lang="sl-SI" dirty="0" smtClean="0"/>
            <a:t>in poteka v vsakdanjih okoliščinah</a:t>
          </a:r>
          <a:endParaRPr lang="sl-SI" dirty="0"/>
        </a:p>
      </dgm:t>
    </dgm:pt>
    <dgm:pt modelId="{CDCA2047-97DE-49A9-A052-CDF4044C71AE}" type="parTrans" cxnId="{46C40FF1-5745-4842-AE5A-E57B0C3C0F44}">
      <dgm:prSet/>
      <dgm:spPr/>
      <dgm:t>
        <a:bodyPr/>
        <a:lstStyle/>
        <a:p>
          <a:endParaRPr lang="sl-SI"/>
        </a:p>
      </dgm:t>
    </dgm:pt>
    <dgm:pt modelId="{73170ED8-3B2E-473D-B0C7-9652E61EF6DC}" type="sibTrans" cxnId="{46C40FF1-5745-4842-AE5A-E57B0C3C0F44}">
      <dgm:prSet/>
      <dgm:spPr/>
      <dgm:t>
        <a:bodyPr/>
        <a:lstStyle/>
        <a:p>
          <a:endParaRPr lang="sl-SI"/>
        </a:p>
      </dgm:t>
    </dgm:pt>
    <dgm:pt modelId="{F5EFED78-A0B4-49D0-9B55-2D8E967E53A8}">
      <dgm:prSet phldrT="[besedilo]"/>
      <dgm:spPr/>
      <dgm:t>
        <a:bodyPr/>
        <a:lstStyle/>
        <a:p>
          <a:r>
            <a:rPr lang="sl-SI" dirty="0" smtClean="0"/>
            <a:t>pogovor spremljajo prvine nebesednega jezika</a:t>
          </a:r>
          <a:endParaRPr lang="sl-SI" dirty="0"/>
        </a:p>
      </dgm:t>
    </dgm:pt>
    <dgm:pt modelId="{17410854-B66E-49BC-BA5E-09BF0BB68579}" type="parTrans" cxnId="{0F3E5DA2-789D-43CF-9B9B-DF7BEAA411D3}">
      <dgm:prSet/>
      <dgm:spPr/>
      <dgm:t>
        <a:bodyPr/>
        <a:lstStyle/>
        <a:p>
          <a:endParaRPr lang="sl-SI"/>
        </a:p>
      </dgm:t>
    </dgm:pt>
    <dgm:pt modelId="{3A791F6B-C938-41E3-A5EE-E1494D084FB9}" type="sibTrans" cxnId="{0F3E5DA2-789D-43CF-9B9B-DF7BEAA411D3}">
      <dgm:prSet/>
      <dgm:spPr/>
      <dgm:t>
        <a:bodyPr/>
        <a:lstStyle/>
        <a:p>
          <a:endParaRPr lang="sl-SI"/>
        </a:p>
      </dgm:t>
    </dgm:pt>
    <dgm:pt modelId="{E17D4FF7-EC17-4553-A441-A6A0D2C41126}">
      <dgm:prSet phldrT="[besedilo]"/>
      <dgm:spPr/>
      <dgm:t>
        <a:bodyPr/>
        <a:lstStyle/>
        <a:p>
          <a:r>
            <a:rPr lang="sl-SI" dirty="0" smtClean="0"/>
            <a:t>tema je neuradna</a:t>
          </a:r>
          <a:endParaRPr lang="sl-SI" dirty="0"/>
        </a:p>
      </dgm:t>
    </dgm:pt>
    <dgm:pt modelId="{0C1FA42C-8D31-430F-905D-2DFF930746D2}" type="parTrans" cxnId="{9F7F733E-24B1-4AEC-9DA9-D9243153BD46}">
      <dgm:prSet/>
      <dgm:spPr/>
      <dgm:t>
        <a:bodyPr/>
        <a:lstStyle/>
        <a:p>
          <a:endParaRPr lang="sl-SI"/>
        </a:p>
      </dgm:t>
    </dgm:pt>
    <dgm:pt modelId="{920894DB-1F22-43FF-A04A-17A4B2D00BFD}" type="sibTrans" cxnId="{9F7F733E-24B1-4AEC-9DA9-D9243153BD46}">
      <dgm:prSet/>
      <dgm:spPr/>
      <dgm:t>
        <a:bodyPr/>
        <a:lstStyle/>
        <a:p>
          <a:endParaRPr lang="sl-SI"/>
        </a:p>
      </dgm:t>
    </dgm:pt>
    <dgm:pt modelId="{55D43D2C-E4CA-4919-A019-3E625FB240D6}">
      <dgm:prSet/>
      <dgm:spPr/>
      <dgm:t>
        <a:bodyPr/>
        <a:lstStyle/>
        <a:p>
          <a:r>
            <a:rPr lang="sl-SI" dirty="0" smtClean="0"/>
            <a:t>sogovorci izražajo subjektivno mnenje</a:t>
          </a:r>
          <a:endParaRPr lang="sl-SI" dirty="0"/>
        </a:p>
      </dgm:t>
    </dgm:pt>
    <dgm:pt modelId="{9F0F953C-5B68-4A0D-ACD9-6599D1AEC26A}" type="parTrans" cxnId="{722E04A6-92F7-42B9-B852-616DFB39B57F}">
      <dgm:prSet/>
      <dgm:spPr/>
      <dgm:t>
        <a:bodyPr/>
        <a:lstStyle/>
        <a:p>
          <a:endParaRPr lang="sl-SI"/>
        </a:p>
      </dgm:t>
    </dgm:pt>
    <dgm:pt modelId="{DFFDF9CC-E2AC-462A-9D8E-4BE715DF91B8}" type="sibTrans" cxnId="{722E04A6-92F7-42B9-B852-616DFB39B57F}">
      <dgm:prSet/>
      <dgm:spPr/>
      <dgm:t>
        <a:bodyPr/>
        <a:lstStyle/>
        <a:p>
          <a:endParaRPr lang="sl-SI"/>
        </a:p>
      </dgm:t>
    </dgm:pt>
    <dgm:pt modelId="{4B022BD4-618E-4111-B512-9AF89F3F06E3}">
      <dgm:prSet/>
      <dgm:spPr/>
      <dgm:t>
        <a:bodyPr/>
        <a:lstStyle/>
        <a:p>
          <a:r>
            <a:rPr lang="sl-SI" dirty="0" smtClean="0"/>
            <a:t>pogovarjajo se v neknjižnem jeziku</a:t>
          </a:r>
          <a:endParaRPr lang="sl-SI" dirty="0"/>
        </a:p>
      </dgm:t>
    </dgm:pt>
    <dgm:pt modelId="{C9378B10-417E-4779-BC24-3733AFE5150E}" type="parTrans" cxnId="{DB198451-13C3-46F7-B670-E1106EC7BDF2}">
      <dgm:prSet/>
      <dgm:spPr/>
      <dgm:t>
        <a:bodyPr/>
        <a:lstStyle/>
        <a:p>
          <a:endParaRPr lang="sl-SI"/>
        </a:p>
      </dgm:t>
    </dgm:pt>
    <dgm:pt modelId="{B5EADEFB-157A-4CC0-B34B-6ACD38BF7CC3}" type="sibTrans" cxnId="{DB198451-13C3-46F7-B670-E1106EC7BDF2}">
      <dgm:prSet/>
      <dgm:spPr/>
      <dgm:t>
        <a:bodyPr/>
        <a:lstStyle/>
        <a:p>
          <a:endParaRPr lang="sl-SI"/>
        </a:p>
      </dgm:t>
    </dgm:pt>
    <dgm:pt modelId="{3520CC9C-73C5-41CC-9B35-9F48B61B95B4}">
      <dgm:prSet phldrT="[besedilo]"/>
      <dgm:spPr/>
      <dgm:t>
        <a:bodyPr/>
        <a:lstStyle/>
        <a:p>
          <a:r>
            <a:rPr lang="sl-SI" dirty="0" smtClean="0"/>
            <a:t>sogovorci enakovredno sodelujejo</a:t>
          </a:r>
          <a:endParaRPr lang="sl-SI" dirty="0"/>
        </a:p>
      </dgm:t>
    </dgm:pt>
    <dgm:pt modelId="{2C82B2A6-DF0B-4BE7-8B67-12145506A943}" type="parTrans" cxnId="{536A8827-224F-4C17-BEF3-4B3A5885BCDE}">
      <dgm:prSet/>
      <dgm:spPr/>
      <dgm:t>
        <a:bodyPr/>
        <a:lstStyle/>
        <a:p>
          <a:endParaRPr lang="sl-SI"/>
        </a:p>
      </dgm:t>
    </dgm:pt>
    <dgm:pt modelId="{2A2FB7BC-8D8B-4611-A18C-24D5D36916C3}" type="sibTrans" cxnId="{536A8827-224F-4C17-BEF3-4B3A5885BCDE}">
      <dgm:prSet/>
      <dgm:spPr/>
      <dgm:t>
        <a:bodyPr/>
        <a:lstStyle/>
        <a:p>
          <a:endParaRPr lang="sl-SI"/>
        </a:p>
      </dgm:t>
    </dgm:pt>
    <dgm:pt modelId="{D8547730-FB51-4349-8EAE-1E4F0C096C4D}" type="pres">
      <dgm:prSet presAssocID="{A1147446-503B-44C3-909A-23823723EF8E}" presName="compositeShape" presStyleCnt="0">
        <dgm:presLayoutVars>
          <dgm:chMax val="7"/>
          <dgm:dir/>
          <dgm:resizeHandles val="exact"/>
        </dgm:presLayoutVars>
      </dgm:prSet>
      <dgm:spPr/>
    </dgm:pt>
    <dgm:pt modelId="{93EDF508-7BF9-4029-90FF-C4D6BC0FD300}" type="pres">
      <dgm:prSet presAssocID="{B68A8721-2A07-4ABB-8088-3F8C17AAD9B7}" presName="circ1" presStyleLbl="vennNode1" presStyleIdx="0" presStyleCnt="6" custScaleX="165787" custLinFactNeighborX="-1966" custLinFactNeighborY="-91229"/>
      <dgm:spPr/>
      <dgm:t>
        <a:bodyPr/>
        <a:lstStyle/>
        <a:p>
          <a:endParaRPr lang="sl-SI"/>
        </a:p>
      </dgm:t>
    </dgm:pt>
    <dgm:pt modelId="{9B3C30CD-048A-4225-AAB7-025DB0B7F348}" type="pres">
      <dgm:prSet presAssocID="{B68A8721-2A07-4ABB-8088-3F8C17AAD9B7}" presName="circ1Tx" presStyleLbl="revTx" presStyleIdx="0" presStyleCnt="0" custScaleX="137213" custScaleY="2931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02866AB-2616-42F9-BAC5-149C73CD9251}" type="pres">
      <dgm:prSet presAssocID="{4B022BD4-618E-4111-B512-9AF89F3F06E3}" presName="circ2" presStyleLbl="vennNode1" presStyleIdx="1" presStyleCnt="6" custScaleX="182663" custLinFactX="16768" custLinFactNeighborX="100000" custLinFactNeighborY="-76771"/>
      <dgm:spPr/>
    </dgm:pt>
    <dgm:pt modelId="{E359BB9B-0777-49F8-9C15-B8B43E61432A}" type="pres">
      <dgm:prSet presAssocID="{4B022BD4-618E-4111-B512-9AF89F3F06E3}" presName="circ2Tx" presStyleLbl="revTx" presStyleIdx="0" presStyleCnt="0" custLinFactNeighborX="5283" custLinFactNeighborY="-617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3BADFB7-8DB8-4DB2-A850-3B56522E88A7}" type="pres">
      <dgm:prSet presAssocID="{F5EFED78-A0B4-49D0-9B55-2D8E967E53A8}" presName="circ3" presStyleLbl="vennNode1" presStyleIdx="2" presStyleCnt="6" custScaleX="195705" custLinFactX="16223" custLinFactNeighborX="100000" custLinFactNeighborY="43794"/>
      <dgm:spPr/>
    </dgm:pt>
    <dgm:pt modelId="{03F8C528-626F-4289-956B-313B7857C477}" type="pres">
      <dgm:prSet presAssocID="{F5EFED78-A0B4-49D0-9B55-2D8E967E53A8}" presName="circ3Tx" presStyleLbl="revTx" presStyleIdx="0" presStyleCnt="0" custScaleY="2702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0271BA3-7D40-4504-85F7-208C1E5C8B4A}" type="pres">
      <dgm:prSet presAssocID="{55D43D2C-E4CA-4919-A019-3E625FB240D6}" presName="circ4" presStyleLbl="vennNode1" presStyleIdx="3" presStyleCnt="6" custScaleX="172133" custScaleY="147431" custLinFactX="-36448" custLinFactNeighborX="-100000" custLinFactNeighborY="7948"/>
      <dgm:spPr/>
    </dgm:pt>
    <dgm:pt modelId="{971A4E30-5FF9-43B3-A652-11F46D3EFB08}" type="pres">
      <dgm:prSet presAssocID="{55D43D2C-E4CA-4919-A019-3E625FB240D6}" presName="circ4Tx" presStyleLbl="revTx" presStyleIdx="0" presStyleCnt="0" custScaleY="101826" custLinFactY="-66041" custLinFactNeighborX="10663" custLinFactNeighborY="-100000">
        <dgm:presLayoutVars>
          <dgm:chMax val="0"/>
          <dgm:chPref val="0"/>
          <dgm:bulletEnabled val="1"/>
        </dgm:presLayoutVars>
      </dgm:prSet>
      <dgm:spPr/>
    </dgm:pt>
    <dgm:pt modelId="{46D8A729-34B0-45B3-B4C2-F9E6A4F90C2E}" type="pres">
      <dgm:prSet presAssocID="{E17D4FF7-EC17-4553-A441-A6A0D2C41126}" presName="circ5" presStyleLbl="vennNode1" presStyleIdx="4" presStyleCnt="6" custScaleX="188533" custLinFactX="-16652" custLinFactNeighborX="-100000" custLinFactNeighborY="-86559"/>
      <dgm:spPr/>
    </dgm:pt>
    <dgm:pt modelId="{E639FC9C-DA4E-4A0F-BC8F-F1407DD7A997}" type="pres">
      <dgm:prSet presAssocID="{E17D4FF7-EC17-4553-A441-A6A0D2C41126}" presName="circ5Tx" presStyleLbl="revTx" presStyleIdx="0" presStyleCnt="0" custScaleX="75730">
        <dgm:presLayoutVars>
          <dgm:chMax val="0"/>
          <dgm:chPref val="0"/>
          <dgm:bulletEnabled val="1"/>
        </dgm:presLayoutVars>
      </dgm:prSet>
      <dgm:spPr/>
    </dgm:pt>
    <dgm:pt modelId="{A38EC303-798F-40E7-9E54-E8D14E815161}" type="pres">
      <dgm:prSet presAssocID="{3520CC9C-73C5-41CC-9B35-9F48B61B95B4}" presName="circ6" presStyleLbl="vennNode1" presStyleIdx="5" presStyleCnt="6" custScaleX="212199" custScaleY="70757" custLinFactNeighborX="38404" custLinFactNeighborY="24273"/>
      <dgm:spPr/>
    </dgm:pt>
    <dgm:pt modelId="{4D21F31A-D9C5-47F6-B5C9-6995CEE0CAAA}" type="pres">
      <dgm:prSet presAssocID="{3520CC9C-73C5-41CC-9B35-9F48B61B95B4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98949B1-6A8E-4002-AB5F-6F8F00232D1F}" type="presOf" srcId="{55D43D2C-E4CA-4919-A019-3E625FB240D6}" destId="{971A4E30-5FF9-43B3-A652-11F46D3EFB08}" srcOrd="0" destOrd="0" presId="urn:microsoft.com/office/officeart/2005/8/layout/venn1"/>
    <dgm:cxn modelId="{61BED1F9-0BD8-45F6-A9BA-CF5F51140F6C}" type="presOf" srcId="{E17D4FF7-EC17-4553-A441-A6A0D2C41126}" destId="{E639FC9C-DA4E-4A0F-BC8F-F1407DD7A997}" srcOrd="0" destOrd="0" presId="urn:microsoft.com/office/officeart/2005/8/layout/venn1"/>
    <dgm:cxn modelId="{722E04A6-92F7-42B9-B852-616DFB39B57F}" srcId="{A1147446-503B-44C3-909A-23823723EF8E}" destId="{55D43D2C-E4CA-4919-A019-3E625FB240D6}" srcOrd="3" destOrd="0" parTransId="{9F0F953C-5B68-4A0D-ACD9-6599D1AEC26A}" sibTransId="{DFFDF9CC-E2AC-462A-9D8E-4BE715DF91B8}"/>
    <dgm:cxn modelId="{0F3E5DA2-789D-43CF-9B9B-DF7BEAA411D3}" srcId="{A1147446-503B-44C3-909A-23823723EF8E}" destId="{F5EFED78-A0B4-49D0-9B55-2D8E967E53A8}" srcOrd="2" destOrd="0" parTransId="{17410854-B66E-49BC-BA5E-09BF0BB68579}" sibTransId="{3A791F6B-C938-41E3-A5EE-E1494D084FB9}"/>
    <dgm:cxn modelId="{C58770D8-2099-4856-A321-165565C4DB9D}" type="presOf" srcId="{B68A8721-2A07-4ABB-8088-3F8C17AAD9B7}" destId="{9B3C30CD-048A-4225-AAB7-025DB0B7F348}" srcOrd="0" destOrd="0" presId="urn:microsoft.com/office/officeart/2005/8/layout/venn1"/>
    <dgm:cxn modelId="{9F7F733E-24B1-4AEC-9DA9-D9243153BD46}" srcId="{A1147446-503B-44C3-909A-23823723EF8E}" destId="{E17D4FF7-EC17-4553-A441-A6A0D2C41126}" srcOrd="4" destOrd="0" parTransId="{0C1FA42C-8D31-430F-905D-2DFF930746D2}" sibTransId="{920894DB-1F22-43FF-A04A-17A4B2D00BFD}"/>
    <dgm:cxn modelId="{536A8827-224F-4C17-BEF3-4B3A5885BCDE}" srcId="{A1147446-503B-44C3-909A-23823723EF8E}" destId="{3520CC9C-73C5-41CC-9B35-9F48B61B95B4}" srcOrd="5" destOrd="0" parTransId="{2C82B2A6-DF0B-4BE7-8B67-12145506A943}" sibTransId="{2A2FB7BC-8D8B-4611-A18C-24D5D36916C3}"/>
    <dgm:cxn modelId="{B3155D58-3D2E-4AD0-8B68-CEB5580AA6DA}" type="presOf" srcId="{A1147446-503B-44C3-909A-23823723EF8E}" destId="{D8547730-FB51-4349-8EAE-1E4F0C096C4D}" srcOrd="0" destOrd="0" presId="urn:microsoft.com/office/officeart/2005/8/layout/venn1"/>
    <dgm:cxn modelId="{7E17DDCA-E1FC-4CC3-B146-55F409A9AADA}" type="presOf" srcId="{3520CC9C-73C5-41CC-9B35-9F48B61B95B4}" destId="{4D21F31A-D9C5-47F6-B5C9-6995CEE0CAAA}" srcOrd="0" destOrd="0" presId="urn:microsoft.com/office/officeart/2005/8/layout/venn1"/>
    <dgm:cxn modelId="{DB198451-13C3-46F7-B670-E1106EC7BDF2}" srcId="{A1147446-503B-44C3-909A-23823723EF8E}" destId="{4B022BD4-618E-4111-B512-9AF89F3F06E3}" srcOrd="1" destOrd="0" parTransId="{C9378B10-417E-4779-BC24-3733AFE5150E}" sibTransId="{B5EADEFB-157A-4CC0-B34B-6ACD38BF7CC3}"/>
    <dgm:cxn modelId="{0F6F63C5-2D3A-4C07-998A-639E1BA1941E}" type="presOf" srcId="{4B022BD4-618E-4111-B512-9AF89F3F06E3}" destId="{E359BB9B-0777-49F8-9C15-B8B43E61432A}" srcOrd="0" destOrd="0" presId="urn:microsoft.com/office/officeart/2005/8/layout/venn1"/>
    <dgm:cxn modelId="{89CF5F9A-C52E-410B-AAE2-0B8DDB2A11A3}" type="presOf" srcId="{F5EFED78-A0B4-49D0-9B55-2D8E967E53A8}" destId="{03F8C528-626F-4289-956B-313B7857C477}" srcOrd="0" destOrd="0" presId="urn:microsoft.com/office/officeart/2005/8/layout/venn1"/>
    <dgm:cxn modelId="{46C40FF1-5745-4842-AE5A-E57B0C3C0F44}" srcId="{A1147446-503B-44C3-909A-23823723EF8E}" destId="{B68A8721-2A07-4ABB-8088-3F8C17AAD9B7}" srcOrd="0" destOrd="0" parTransId="{CDCA2047-97DE-49A9-A052-CDF4044C71AE}" sibTransId="{73170ED8-3B2E-473D-B0C7-9652E61EF6DC}"/>
    <dgm:cxn modelId="{C0AD3ECA-9D7E-43DB-AC68-33FEB2D51C33}" type="presParOf" srcId="{D8547730-FB51-4349-8EAE-1E4F0C096C4D}" destId="{93EDF508-7BF9-4029-90FF-C4D6BC0FD300}" srcOrd="0" destOrd="0" presId="urn:microsoft.com/office/officeart/2005/8/layout/venn1"/>
    <dgm:cxn modelId="{8C93CFF1-21FC-47F3-8408-24A25656FFF6}" type="presParOf" srcId="{D8547730-FB51-4349-8EAE-1E4F0C096C4D}" destId="{9B3C30CD-048A-4225-AAB7-025DB0B7F348}" srcOrd="1" destOrd="0" presId="urn:microsoft.com/office/officeart/2005/8/layout/venn1"/>
    <dgm:cxn modelId="{614C3710-14B2-48A5-A9D7-AE6BA154FA04}" type="presParOf" srcId="{D8547730-FB51-4349-8EAE-1E4F0C096C4D}" destId="{402866AB-2616-42F9-BAC5-149C73CD9251}" srcOrd="2" destOrd="0" presId="urn:microsoft.com/office/officeart/2005/8/layout/venn1"/>
    <dgm:cxn modelId="{699ECF44-45DD-4A13-B625-2FD4C821BE7F}" type="presParOf" srcId="{D8547730-FB51-4349-8EAE-1E4F0C096C4D}" destId="{E359BB9B-0777-49F8-9C15-B8B43E61432A}" srcOrd="3" destOrd="0" presId="urn:microsoft.com/office/officeart/2005/8/layout/venn1"/>
    <dgm:cxn modelId="{EE6A1DD4-EB23-4B83-B2D4-525CB001683F}" type="presParOf" srcId="{D8547730-FB51-4349-8EAE-1E4F0C096C4D}" destId="{13BADFB7-8DB8-4DB2-A850-3B56522E88A7}" srcOrd="4" destOrd="0" presId="urn:microsoft.com/office/officeart/2005/8/layout/venn1"/>
    <dgm:cxn modelId="{5D07EF1F-232E-4A26-AEB9-7A7009BD6569}" type="presParOf" srcId="{D8547730-FB51-4349-8EAE-1E4F0C096C4D}" destId="{03F8C528-626F-4289-956B-313B7857C477}" srcOrd="5" destOrd="0" presId="urn:microsoft.com/office/officeart/2005/8/layout/venn1"/>
    <dgm:cxn modelId="{642D3FC2-A89A-472F-9828-59A58AD55BCE}" type="presParOf" srcId="{D8547730-FB51-4349-8EAE-1E4F0C096C4D}" destId="{60271BA3-7D40-4504-85F7-208C1E5C8B4A}" srcOrd="6" destOrd="0" presId="urn:microsoft.com/office/officeart/2005/8/layout/venn1"/>
    <dgm:cxn modelId="{8F412E9B-2591-4D68-BACF-D7B515CD05C3}" type="presParOf" srcId="{D8547730-FB51-4349-8EAE-1E4F0C096C4D}" destId="{971A4E30-5FF9-43B3-A652-11F46D3EFB08}" srcOrd="7" destOrd="0" presId="urn:microsoft.com/office/officeart/2005/8/layout/venn1"/>
    <dgm:cxn modelId="{D9F7BF46-7A5A-436A-A433-526691CD04CA}" type="presParOf" srcId="{D8547730-FB51-4349-8EAE-1E4F0C096C4D}" destId="{46D8A729-34B0-45B3-B4C2-F9E6A4F90C2E}" srcOrd="8" destOrd="0" presId="urn:microsoft.com/office/officeart/2005/8/layout/venn1"/>
    <dgm:cxn modelId="{7A4E0B93-3288-4476-B21E-B88048E6ADF4}" type="presParOf" srcId="{D8547730-FB51-4349-8EAE-1E4F0C096C4D}" destId="{E639FC9C-DA4E-4A0F-BC8F-F1407DD7A997}" srcOrd="9" destOrd="0" presId="urn:microsoft.com/office/officeart/2005/8/layout/venn1"/>
    <dgm:cxn modelId="{5C20B1C5-ED6C-42DD-A1D0-2660308D49DD}" type="presParOf" srcId="{D8547730-FB51-4349-8EAE-1E4F0C096C4D}" destId="{A38EC303-798F-40E7-9E54-E8D14E815161}" srcOrd="10" destOrd="0" presId="urn:microsoft.com/office/officeart/2005/8/layout/venn1"/>
    <dgm:cxn modelId="{423D808A-CF16-465D-B1D8-2ED6BF26CCDE}" type="presParOf" srcId="{D8547730-FB51-4349-8EAE-1E4F0C096C4D}" destId="{4D21F31A-D9C5-47F6-B5C9-6995CEE0CAAA}" srcOrd="11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7" name="Pravokot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7" name="Pravokot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2" name="Ograda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13" name="Ograda številke diapoz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Ograda no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8" name="Ograda datum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10" name="Ograda številke diapoz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  <p:sp>
        <p:nvSpPr>
          <p:cNvPr id="12" name="Ograda no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12" name="Ograda številke diapoz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Ograda no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l-SI"/>
          </a:p>
        </p:txBody>
      </p:sp>
      <p:sp>
        <p:nvSpPr>
          <p:cNvPr id="16" name="Ograda besedila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15" name="Ograda besedila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8" name="Pravokot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1" name="Pravokot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grada datum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13" name="Ograda številke diapoz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Ograda no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E5C4653-7C89-4856-917A-0C71E9EBB62C}" type="datetimeFigureOut">
              <a:rPr lang="sl-SI" smtClean="0"/>
              <a:t>29.12.2009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Pravokot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1FC1D9-0B2C-454E-8550-DCD59CB95B42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err="1" smtClean="0"/>
              <a:t>NeURADNI</a:t>
            </a:r>
            <a:r>
              <a:rPr lang="sl-SI" dirty="0" smtClean="0"/>
              <a:t> POGOVOR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Besedilna vrsta našega vsakdana</a:t>
            </a: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Kaj je pogovor</a:t>
            </a:r>
            <a:endParaRPr lang="sl-SI" dirty="0"/>
          </a:p>
        </p:txBody>
      </p:sp>
      <p:sp>
        <p:nvSpPr>
          <p:cNvPr id="9" name="Ograda vsebine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/>
              <a:t>V pogovoru je drug drugemu razlagamo in pojasnjujemo izseke iz stvarnega življenja ali se zanimamo zanje, </a:t>
            </a:r>
          </a:p>
          <a:p>
            <a:pPr>
              <a:buNone/>
            </a:pPr>
            <a:r>
              <a:rPr lang="sl-SI" dirty="0" smtClean="0"/>
              <a:t>	se prepričujemo,</a:t>
            </a:r>
          </a:p>
          <a:p>
            <a:pPr>
              <a:buNone/>
            </a:pPr>
            <a:r>
              <a:rPr lang="sl-SI" dirty="0" smtClean="0"/>
              <a:t>	se pogajamo, </a:t>
            </a:r>
          </a:p>
          <a:p>
            <a:pPr>
              <a:buNone/>
            </a:pPr>
            <a:r>
              <a:rPr lang="sl-SI" dirty="0" smtClean="0"/>
              <a:t>	izmenjujemo mnenja …</a:t>
            </a:r>
            <a:endParaRPr lang="sl-SI" dirty="0"/>
          </a:p>
        </p:txBody>
      </p:sp>
      <p:pic>
        <p:nvPicPr>
          <p:cNvPr id="10" name="Ograda vsebine 5" descr="vsolipogovor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85918" y="2500306"/>
            <a:ext cx="2148840" cy="2377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Neuradni pogovor: okoliščine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/>
              <a:t>V pogovoru sodelujeta </a:t>
            </a:r>
            <a:r>
              <a:rPr lang="sl-SI" dirty="0" smtClean="0">
                <a:solidFill>
                  <a:srgbClr val="C00000"/>
                </a:solidFill>
              </a:rPr>
              <a:t>vsaj dva udeleženca</a:t>
            </a:r>
            <a:r>
              <a:rPr lang="sl-SI" dirty="0" smtClean="0"/>
              <a:t>: sporočevalec in naslovnik.</a:t>
            </a:r>
          </a:p>
          <a:p>
            <a:pPr>
              <a:buNone/>
            </a:pPr>
            <a:r>
              <a:rPr lang="sl-SI" dirty="0" smtClean="0"/>
              <a:t>Pogovarjamo se vsepovsod, </a:t>
            </a:r>
            <a:r>
              <a:rPr lang="sl-SI" dirty="0" smtClean="0">
                <a:solidFill>
                  <a:srgbClr val="C00000"/>
                </a:solidFill>
              </a:rPr>
              <a:t>v zasebnem in javnem okolju</a:t>
            </a:r>
            <a:r>
              <a:rPr lang="sl-SI" dirty="0" smtClean="0"/>
              <a:t>, doma, na ulici, v uradu, v šoli, na avtobusu, v trgovini.</a:t>
            </a:r>
          </a:p>
          <a:p>
            <a:pPr>
              <a:buNone/>
            </a:pPr>
            <a:r>
              <a:rPr lang="sl-SI" dirty="0" smtClean="0"/>
              <a:t>Neuradni pogovori so del vsakdanjega življenja, in to od jutra do večera, so </a:t>
            </a:r>
            <a:r>
              <a:rPr lang="sl-SI" dirty="0" smtClean="0">
                <a:solidFill>
                  <a:srgbClr val="C00000"/>
                </a:solidFill>
              </a:rPr>
              <a:t>del praktičnega sporazumevanja.</a:t>
            </a:r>
            <a:endParaRPr lang="sl-SI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Značilnosti neuradnega pogovora</a:t>
            </a:r>
            <a:endParaRPr lang="sl-SI" dirty="0">
              <a:solidFill>
                <a:srgbClr val="C00000"/>
              </a:solidFill>
            </a:endParaRP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543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Vrste pogovora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13" name="Ograda vsebine 1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sl-SI" dirty="0" smtClean="0">
                <a:solidFill>
                  <a:srgbClr val="C00000"/>
                </a:solidFill>
              </a:rPr>
              <a:t>Informacijski pogovor </a:t>
            </a:r>
            <a:r>
              <a:rPr lang="sl-SI" dirty="0" smtClean="0"/>
              <a:t>(seznanjanje sogovorca z novimi informacijami);</a:t>
            </a:r>
          </a:p>
          <a:p>
            <a:pPr>
              <a:buNone/>
            </a:pPr>
            <a:r>
              <a:rPr lang="sl-SI" dirty="0" smtClean="0">
                <a:solidFill>
                  <a:srgbClr val="C00000"/>
                </a:solidFill>
              </a:rPr>
              <a:t>p</a:t>
            </a:r>
            <a:r>
              <a:rPr lang="sl-SI" dirty="0" smtClean="0">
                <a:solidFill>
                  <a:srgbClr val="C00000"/>
                </a:solidFill>
              </a:rPr>
              <a:t>repričevalni </a:t>
            </a:r>
            <a:r>
              <a:rPr lang="sl-SI" dirty="0" smtClean="0"/>
              <a:t>(sogovorca prepričujemo, da je naše mnenje najboljše in obratno);</a:t>
            </a:r>
          </a:p>
          <a:p>
            <a:pPr>
              <a:buNone/>
            </a:pPr>
            <a:r>
              <a:rPr lang="sl-SI" dirty="0" err="1" smtClean="0">
                <a:solidFill>
                  <a:srgbClr val="C00000"/>
                </a:solidFill>
              </a:rPr>
              <a:t>p</a:t>
            </a:r>
            <a:r>
              <a:rPr lang="sl-SI" dirty="0" err="1" smtClean="0">
                <a:solidFill>
                  <a:srgbClr val="C00000"/>
                </a:solidFill>
              </a:rPr>
              <a:t>ogajalni</a:t>
            </a:r>
            <a:r>
              <a:rPr lang="sl-SI" dirty="0" smtClean="0">
                <a:solidFill>
                  <a:srgbClr val="C00000"/>
                </a:solidFill>
              </a:rPr>
              <a:t> </a:t>
            </a:r>
            <a:r>
              <a:rPr lang="sl-SI" dirty="0" smtClean="0"/>
              <a:t>(sklepanje kompromisa, doseganje soglasja).</a:t>
            </a:r>
            <a:endParaRPr lang="sl-SI" dirty="0"/>
          </a:p>
        </p:txBody>
      </p:sp>
      <p:pic>
        <p:nvPicPr>
          <p:cNvPr id="20" name="Ograda vsebine 19" descr="klepet pri kavi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09600" y="2417763"/>
            <a:ext cx="3390896" cy="229712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Pa še lepo vedenje ali bonton v pogovoru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Sogovornike poslušamo,</a:t>
            </a:r>
          </a:p>
          <a:p>
            <a:r>
              <a:rPr lang="sl-SI" dirty="0" smtClean="0"/>
              <a:t>n</a:t>
            </a:r>
            <a:r>
              <a:rPr lang="sl-SI" dirty="0" smtClean="0"/>
              <a:t>e segamo jim v besedo;</a:t>
            </a:r>
          </a:p>
          <a:p>
            <a:r>
              <a:rPr lang="sl-SI" dirty="0" smtClean="0"/>
              <a:t>s</a:t>
            </a:r>
            <a:r>
              <a:rPr lang="sl-SI" dirty="0" smtClean="0"/>
              <a:t>mo prijazni, vljudni, </a:t>
            </a:r>
            <a:r>
              <a:rPr lang="sl-SI" dirty="0" err="1" smtClean="0"/>
              <a:t>nežaljivi</a:t>
            </a:r>
            <a:r>
              <a:rPr lang="sl-SI" dirty="0" smtClean="0"/>
              <a:t>;</a:t>
            </a:r>
          </a:p>
          <a:p>
            <a:r>
              <a:rPr lang="sl-SI" dirty="0" smtClean="0"/>
              <a:t>s</a:t>
            </a:r>
            <a:r>
              <a:rPr lang="sl-SI" dirty="0" smtClean="0"/>
              <a:t>ogovornika gledamo v oči;</a:t>
            </a:r>
          </a:p>
          <a:p>
            <a:r>
              <a:rPr lang="sl-SI" dirty="0" smtClean="0"/>
              <a:t>n</a:t>
            </a:r>
            <a:r>
              <a:rPr lang="sl-SI" dirty="0" smtClean="0"/>
              <a:t>e kričimo in ne šepetamo;</a:t>
            </a:r>
          </a:p>
          <a:p>
            <a:r>
              <a:rPr lang="sl-SI" dirty="0" smtClean="0"/>
              <a:t>n</a:t>
            </a:r>
            <a:r>
              <a:rPr lang="sl-SI" dirty="0" smtClean="0"/>
              <a:t>e držimo samogovora!</a:t>
            </a:r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7" name="Ograda vsebine 6" descr="neuradni-pogovor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845050" y="2606503"/>
            <a:ext cx="3886200" cy="253716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redinsko">
  <a:themeElements>
    <a:clrScheme name="Stek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redinsk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redinsk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61</TotalTime>
  <Words>189</Words>
  <Application>Microsoft Office PowerPoint</Application>
  <PresentationFormat>Diaprojekcija na zaslonu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Sredinsko</vt:lpstr>
      <vt:lpstr>NeURADNI POGOVOR</vt:lpstr>
      <vt:lpstr>Kaj je pogovor</vt:lpstr>
      <vt:lpstr>Neuradni pogovor: okoliščine</vt:lpstr>
      <vt:lpstr>Značilnosti neuradnega pogovora</vt:lpstr>
      <vt:lpstr>Vrste pogovora</vt:lpstr>
      <vt:lpstr>Pa še lepo vedenje ali bonton v pogovoru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NeURADNI POGOVOR</dc:title>
  <dc:creator>Mateja</dc:creator>
  <cp:lastModifiedBy>Mateja</cp:lastModifiedBy>
  <cp:revision>8</cp:revision>
  <dcterms:created xsi:type="dcterms:W3CDTF">2009-12-29T11:20:10Z</dcterms:created>
  <dcterms:modified xsi:type="dcterms:W3CDTF">2009-12-29T12:22:03Z</dcterms:modified>
</cp:coreProperties>
</file>