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F170EE-F81F-45EA-BEB3-814C43F1558D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sl-SI"/>
        </a:p>
      </dgm:t>
    </dgm:pt>
    <dgm:pt modelId="{BFE216D4-9C67-4D99-89A6-E957467639B0}">
      <dgm:prSet phldrT="[besedilo]"/>
      <dgm:spPr/>
      <dgm:t>
        <a:bodyPr/>
        <a:lstStyle/>
        <a:p>
          <a:r>
            <a:rPr lang="sl-SI" dirty="0" smtClean="0"/>
            <a:t>revolucije, vojne, totalitarizmi</a:t>
          </a:r>
          <a:endParaRPr lang="sl-SI" dirty="0"/>
        </a:p>
      </dgm:t>
    </dgm:pt>
    <dgm:pt modelId="{6B2EED72-8E9E-483C-B554-5037406A8EDE}" type="parTrans" cxnId="{AF9B3EE0-1E4C-456A-9F29-643EFE222971}">
      <dgm:prSet/>
      <dgm:spPr/>
      <dgm:t>
        <a:bodyPr/>
        <a:lstStyle/>
        <a:p>
          <a:endParaRPr lang="sl-SI"/>
        </a:p>
      </dgm:t>
    </dgm:pt>
    <dgm:pt modelId="{179EC31B-B268-4403-9FDA-A93E9E8D44ED}" type="sibTrans" cxnId="{AF9B3EE0-1E4C-456A-9F29-643EFE222971}">
      <dgm:prSet/>
      <dgm:spPr/>
      <dgm:t>
        <a:bodyPr/>
        <a:lstStyle/>
        <a:p>
          <a:endParaRPr lang="sl-SI"/>
        </a:p>
      </dgm:t>
    </dgm:pt>
    <dgm:pt modelId="{18BF7CA7-31AB-4CD6-A898-E53BC043C9ED}">
      <dgm:prSet phldrT="[besedilo]"/>
      <dgm:spPr/>
      <dgm:t>
        <a:bodyPr/>
        <a:lstStyle/>
        <a:p>
          <a:r>
            <a:rPr lang="sl-SI" dirty="0" smtClean="0"/>
            <a:t>moderna fizika</a:t>
          </a:r>
          <a:endParaRPr lang="sl-SI" dirty="0"/>
        </a:p>
      </dgm:t>
    </dgm:pt>
    <dgm:pt modelId="{76A547B2-6B63-4C34-A43E-E4049D890821}" type="parTrans" cxnId="{9704BD08-C48F-4198-AB45-6F9993C77B4C}">
      <dgm:prSet/>
      <dgm:spPr/>
      <dgm:t>
        <a:bodyPr/>
        <a:lstStyle/>
        <a:p>
          <a:endParaRPr lang="sl-SI"/>
        </a:p>
      </dgm:t>
    </dgm:pt>
    <dgm:pt modelId="{4D7B3FE0-44D0-4DC3-A13A-ED52365CECD3}" type="sibTrans" cxnId="{9704BD08-C48F-4198-AB45-6F9993C77B4C}">
      <dgm:prSet/>
      <dgm:spPr/>
      <dgm:t>
        <a:bodyPr/>
        <a:lstStyle/>
        <a:p>
          <a:endParaRPr lang="sl-SI"/>
        </a:p>
      </dgm:t>
    </dgm:pt>
    <dgm:pt modelId="{DED42D4D-95FB-4E51-BE23-8C5EF412B5EA}">
      <dgm:prSet phldrT="[besedilo]"/>
      <dgm:spPr/>
      <dgm:t>
        <a:bodyPr/>
        <a:lstStyle/>
        <a:p>
          <a:r>
            <a:rPr lang="sl-SI" dirty="0" smtClean="0"/>
            <a:t>številni tehnični izumi</a:t>
          </a:r>
          <a:endParaRPr lang="sl-SI" dirty="0"/>
        </a:p>
      </dgm:t>
    </dgm:pt>
    <dgm:pt modelId="{4A6F32F7-F7E8-4596-A8C7-35E9BE86A415}" type="parTrans" cxnId="{BB43E3C9-ED63-4A84-9025-461A31542E5D}">
      <dgm:prSet/>
      <dgm:spPr/>
      <dgm:t>
        <a:bodyPr/>
        <a:lstStyle/>
        <a:p>
          <a:endParaRPr lang="sl-SI"/>
        </a:p>
      </dgm:t>
    </dgm:pt>
    <dgm:pt modelId="{1E15B5E5-A3E6-4921-B7A7-D116FDD11BA4}" type="sibTrans" cxnId="{BB43E3C9-ED63-4A84-9025-461A31542E5D}">
      <dgm:prSet/>
      <dgm:spPr/>
      <dgm:t>
        <a:bodyPr/>
        <a:lstStyle/>
        <a:p>
          <a:endParaRPr lang="sl-SI"/>
        </a:p>
      </dgm:t>
    </dgm:pt>
    <dgm:pt modelId="{4E1E0F4A-267B-42B4-A724-27DB57827E4C}">
      <dgm:prSet phldrT="[besedilo]"/>
      <dgm:spPr/>
      <dgm:t>
        <a:bodyPr/>
        <a:lstStyle/>
        <a:p>
          <a:r>
            <a:rPr lang="sl-SI" dirty="0" smtClean="0"/>
            <a:t>novi pogledi na človekova in njegovo dojemanje sveta v filozofiji</a:t>
          </a:r>
          <a:endParaRPr lang="sl-SI" dirty="0"/>
        </a:p>
      </dgm:t>
    </dgm:pt>
    <dgm:pt modelId="{56A6EA42-3070-45E9-9A50-24F46A6247B8}" type="parTrans" cxnId="{D25C1105-5A00-4112-9C89-D373B1DD940F}">
      <dgm:prSet/>
      <dgm:spPr/>
      <dgm:t>
        <a:bodyPr/>
        <a:lstStyle/>
        <a:p>
          <a:endParaRPr lang="sl-SI"/>
        </a:p>
      </dgm:t>
    </dgm:pt>
    <dgm:pt modelId="{8814E62E-7997-4770-9089-72D6F4433249}" type="sibTrans" cxnId="{D25C1105-5A00-4112-9C89-D373B1DD940F}">
      <dgm:prSet/>
      <dgm:spPr/>
      <dgm:t>
        <a:bodyPr/>
        <a:lstStyle/>
        <a:p>
          <a:endParaRPr lang="sl-SI"/>
        </a:p>
      </dgm:t>
    </dgm:pt>
    <dgm:pt modelId="{4B1CE016-3D09-457C-B98B-493959C3BF3F}">
      <dgm:prSet phldrT="[besedilo]"/>
      <dgm:spPr/>
      <dgm:t>
        <a:bodyPr/>
        <a:lstStyle/>
        <a:p>
          <a:r>
            <a:rPr lang="sl-SI" dirty="0" smtClean="0"/>
            <a:t>Freudova psihoanaliza</a:t>
          </a:r>
          <a:endParaRPr lang="sl-SI" dirty="0"/>
        </a:p>
      </dgm:t>
    </dgm:pt>
    <dgm:pt modelId="{6C1F962D-91C8-463E-B229-8C3C76062821}" type="parTrans" cxnId="{3FE65916-594D-45B0-BABD-3A58E0F14AF9}">
      <dgm:prSet/>
      <dgm:spPr/>
      <dgm:t>
        <a:bodyPr/>
        <a:lstStyle/>
        <a:p>
          <a:endParaRPr lang="sl-SI"/>
        </a:p>
      </dgm:t>
    </dgm:pt>
    <dgm:pt modelId="{AB278B29-75F3-49EF-A0F4-F6747036E895}" type="sibTrans" cxnId="{3FE65916-594D-45B0-BABD-3A58E0F14AF9}">
      <dgm:prSet/>
      <dgm:spPr/>
      <dgm:t>
        <a:bodyPr/>
        <a:lstStyle/>
        <a:p>
          <a:endParaRPr lang="sl-SI"/>
        </a:p>
      </dgm:t>
    </dgm:pt>
    <dgm:pt modelId="{9F8C4221-6F72-4267-B470-42D67DBA7ADD}">
      <dgm:prSet phldrT="[besedilo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sl-SI" dirty="0"/>
        </a:p>
      </dgm:t>
    </dgm:pt>
    <dgm:pt modelId="{82AC7A86-6C9D-4070-B690-6F8D9F5DA15A}" type="parTrans" cxnId="{CF808C95-5AFE-4B40-B1E5-55C96AA6E9CB}">
      <dgm:prSet/>
      <dgm:spPr/>
      <dgm:t>
        <a:bodyPr/>
        <a:lstStyle/>
        <a:p>
          <a:endParaRPr lang="sl-SI"/>
        </a:p>
      </dgm:t>
    </dgm:pt>
    <dgm:pt modelId="{4AFC601F-5173-4A45-AE62-0B84D6440200}" type="sibTrans" cxnId="{CF808C95-5AFE-4B40-B1E5-55C96AA6E9CB}">
      <dgm:prSet/>
      <dgm:spPr/>
      <dgm:t>
        <a:bodyPr/>
        <a:lstStyle/>
        <a:p>
          <a:endParaRPr lang="sl-SI"/>
        </a:p>
      </dgm:t>
    </dgm:pt>
    <dgm:pt modelId="{13C20C02-F9CE-4015-BA32-69D600834931}" type="pres">
      <dgm:prSet presAssocID="{0FF170EE-F81F-45EA-BEB3-814C43F1558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8A669B35-1B5E-4205-A4B6-08EFD6AEC946}" type="pres">
      <dgm:prSet presAssocID="{BFE216D4-9C67-4D99-89A6-E957467639B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3CAD803-E39A-4C00-9949-407BDF9B10C5}" type="pres">
      <dgm:prSet presAssocID="{179EC31B-B268-4403-9FDA-A93E9E8D44ED}" presName="sibTrans" presStyleCnt="0"/>
      <dgm:spPr/>
    </dgm:pt>
    <dgm:pt modelId="{8A0D5DE1-22A4-49A1-8721-78A8504DD813}" type="pres">
      <dgm:prSet presAssocID="{18BF7CA7-31AB-4CD6-A898-E53BC043C9E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EF67389-DCAB-4D8A-9F0E-A1918536BB18}" type="pres">
      <dgm:prSet presAssocID="{4D7B3FE0-44D0-4DC3-A13A-ED52365CECD3}" presName="sibTrans" presStyleCnt="0"/>
      <dgm:spPr/>
    </dgm:pt>
    <dgm:pt modelId="{6DE3106D-A63C-4BA7-90E7-BAB9B9A4E440}" type="pres">
      <dgm:prSet presAssocID="{DED42D4D-95FB-4E51-BE23-8C5EF412B5E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9E16CE5-4E78-4637-BDE1-38A592E7C955}" type="pres">
      <dgm:prSet presAssocID="{1E15B5E5-A3E6-4921-B7A7-D116FDD11BA4}" presName="sibTrans" presStyleCnt="0"/>
      <dgm:spPr/>
    </dgm:pt>
    <dgm:pt modelId="{7CFB7BF8-373D-443F-A12E-A026A9D2CA95}" type="pres">
      <dgm:prSet presAssocID="{4E1E0F4A-267B-42B4-A724-27DB57827E4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63B2936-0A8C-4048-BDDE-358082FB6683}" type="pres">
      <dgm:prSet presAssocID="{8814E62E-7997-4770-9089-72D6F4433249}" presName="sibTrans" presStyleCnt="0"/>
      <dgm:spPr/>
    </dgm:pt>
    <dgm:pt modelId="{C74AA29C-DEC4-4B5C-A285-825502993727}" type="pres">
      <dgm:prSet presAssocID="{4B1CE016-3D09-457C-B98B-493959C3BF3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7B41023-8FCA-4190-B808-F5FF8A45620A}" type="pres">
      <dgm:prSet presAssocID="{AB278B29-75F3-49EF-A0F4-F6747036E895}" presName="sibTrans" presStyleCnt="0"/>
      <dgm:spPr/>
    </dgm:pt>
    <dgm:pt modelId="{CF4EE568-2310-478A-953A-C4272B876C84}" type="pres">
      <dgm:prSet presAssocID="{9F8C4221-6F72-4267-B470-42D67DBA7ADD}" presName="node" presStyleLbl="node1" presStyleIdx="5" presStyleCnt="6" custLinFactNeighborX="-764" custLinFactNeighborY="-147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EE2CB7AD-86A4-4FB6-AA28-B14DFC6F3CB2}" type="presOf" srcId="{9F8C4221-6F72-4267-B470-42D67DBA7ADD}" destId="{CF4EE568-2310-478A-953A-C4272B876C84}" srcOrd="0" destOrd="0" presId="urn:microsoft.com/office/officeart/2005/8/layout/default"/>
    <dgm:cxn modelId="{BB43E3C9-ED63-4A84-9025-461A31542E5D}" srcId="{0FF170EE-F81F-45EA-BEB3-814C43F1558D}" destId="{DED42D4D-95FB-4E51-BE23-8C5EF412B5EA}" srcOrd="2" destOrd="0" parTransId="{4A6F32F7-F7E8-4596-A8C7-35E9BE86A415}" sibTransId="{1E15B5E5-A3E6-4921-B7A7-D116FDD11BA4}"/>
    <dgm:cxn modelId="{25E2FD93-CBB2-488C-B0A9-55E03371D0B7}" type="presOf" srcId="{4E1E0F4A-267B-42B4-A724-27DB57827E4C}" destId="{7CFB7BF8-373D-443F-A12E-A026A9D2CA95}" srcOrd="0" destOrd="0" presId="urn:microsoft.com/office/officeart/2005/8/layout/default"/>
    <dgm:cxn modelId="{06348BCE-6B4E-43DF-B8ED-11CDE2E28DBC}" type="presOf" srcId="{4B1CE016-3D09-457C-B98B-493959C3BF3F}" destId="{C74AA29C-DEC4-4B5C-A285-825502993727}" srcOrd="0" destOrd="0" presId="urn:microsoft.com/office/officeart/2005/8/layout/default"/>
    <dgm:cxn modelId="{9B97AC18-85DF-48CD-9D27-17810B216B45}" type="presOf" srcId="{0FF170EE-F81F-45EA-BEB3-814C43F1558D}" destId="{13C20C02-F9CE-4015-BA32-69D600834931}" srcOrd="0" destOrd="0" presId="urn:microsoft.com/office/officeart/2005/8/layout/default"/>
    <dgm:cxn modelId="{3FE65916-594D-45B0-BABD-3A58E0F14AF9}" srcId="{0FF170EE-F81F-45EA-BEB3-814C43F1558D}" destId="{4B1CE016-3D09-457C-B98B-493959C3BF3F}" srcOrd="4" destOrd="0" parTransId="{6C1F962D-91C8-463E-B229-8C3C76062821}" sibTransId="{AB278B29-75F3-49EF-A0F4-F6747036E895}"/>
    <dgm:cxn modelId="{21369E8B-E8C0-46C8-B9C6-D4F15C8E859C}" type="presOf" srcId="{DED42D4D-95FB-4E51-BE23-8C5EF412B5EA}" destId="{6DE3106D-A63C-4BA7-90E7-BAB9B9A4E440}" srcOrd="0" destOrd="0" presId="urn:microsoft.com/office/officeart/2005/8/layout/default"/>
    <dgm:cxn modelId="{EA4ACFE4-EB28-445D-86B2-B6206FC21E14}" type="presOf" srcId="{18BF7CA7-31AB-4CD6-A898-E53BC043C9ED}" destId="{8A0D5DE1-22A4-49A1-8721-78A8504DD813}" srcOrd="0" destOrd="0" presId="urn:microsoft.com/office/officeart/2005/8/layout/default"/>
    <dgm:cxn modelId="{27A69456-D8F8-4C04-9FFF-797F25313B9B}" type="presOf" srcId="{BFE216D4-9C67-4D99-89A6-E957467639B0}" destId="{8A669B35-1B5E-4205-A4B6-08EFD6AEC946}" srcOrd="0" destOrd="0" presId="urn:microsoft.com/office/officeart/2005/8/layout/default"/>
    <dgm:cxn modelId="{9704BD08-C48F-4198-AB45-6F9993C77B4C}" srcId="{0FF170EE-F81F-45EA-BEB3-814C43F1558D}" destId="{18BF7CA7-31AB-4CD6-A898-E53BC043C9ED}" srcOrd="1" destOrd="0" parTransId="{76A547B2-6B63-4C34-A43E-E4049D890821}" sibTransId="{4D7B3FE0-44D0-4DC3-A13A-ED52365CECD3}"/>
    <dgm:cxn modelId="{CF808C95-5AFE-4B40-B1E5-55C96AA6E9CB}" srcId="{0FF170EE-F81F-45EA-BEB3-814C43F1558D}" destId="{9F8C4221-6F72-4267-B470-42D67DBA7ADD}" srcOrd="5" destOrd="0" parTransId="{82AC7A86-6C9D-4070-B690-6F8D9F5DA15A}" sibTransId="{4AFC601F-5173-4A45-AE62-0B84D6440200}"/>
    <dgm:cxn modelId="{AF9B3EE0-1E4C-456A-9F29-643EFE222971}" srcId="{0FF170EE-F81F-45EA-BEB3-814C43F1558D}" destId="{BFE216D4-9C67-4D99-89A6-E957467639B0}" srcOrd="0" destOrd="0" parTransId="{6B2EED72-8E9E-483C-B554-5037406A8EDE}" sibTransId="{179EC31B-B268-4403-9FDA-A93E9E8D44ED}"/>
    <dgm:cxn modelId="{D25C1105-5A00-4112-9C89-D373B1DD940F}" srcId="{0FF170EE-F81F-45EA-BEB3-814C43F1558D}" destId="{4E1E0F4A-267B-42B4-A724-27DB57827E4C}" srcOrd="3" destOrd="0" parTransId="{56A6EA42-3070-45E9-9A50-24F46A6247B8}" sibTransId="{8814E62E-7997-4770-9089-72D6F4433249}"/>
    <dgm:cxn modelId="{BE60655A-31A0-4E5F-AF7C-AAE98D2278EE}" type="presParOf" srcId="{13C20C02-F9CE-4015-BA32-69D600834931}" destId="{8A669B35-1B5E-4205-A4B6-08EFD6AEC946}" srcOrd="0" destOrd="0" presId="urn:microsoft.com/office/officeart/2005/8/layout/default"/>
    <dgm:cxn modelId="{66EE38F3-EC36-4552-8886-578A1E7D8A4E}" type="presParOf" srcId="{13C20C02-F9CE-4015-BA32-69D600834931}" destId="{C3CAD803-E39A-4C00-9949-407BDF9B10C5}" srcOrd="1" destOrd="0" presId="urn:microsoft.com/office/officeart/2005/8/layout/default"/>
    <dgm:cxn modelId="{DAADB001-3E04-4F39-BACE-056C79174E44}" type="presParOf" srcId="{13C20C02-F9CE-4015-BA32-69D600834931}" destId="{8A0D5DE1-22A4-49A1-8721-78A8504DD813}" srcOrd="2" destOrd="0" presId="urn:microsoft.com/office/officeart/2005/8/layout/default"/>
    <dgm:cxn modelId="{88A73782-EE3C-4EAE-9B24-7EE8BD430155}" type="presParOf" srcId="{13C20C02-F9CE-4015-BA32-69D600834931}" destId="{FEF67389-DCAB-4D8A-9F0E-A1918536BB18}" srcOrd="3" destOrd="0" presId="urn:microsoft.com/office/officeart/2005/8/layout/default"/>
    <dgm:cxn modelId="{615B0645-41F1-4FE6-9B91-8A678BB4562E}" type="presParOf" srcId="{13C20C02-F9CE-4015-BA32-69D600834931}" destId="{6DE3106D-A63C-4BA7-90E7-BAB9B9A4E440}" srcOrd="4" destOrd="0" presId="urn:microsoft.com/office/officeart/2005/8/layout/default"/>
    <dgm:cxn modelId="{D3C16F8E-C10C-4F82-AC88-40226EB7CAB4}" type="presParOf" srcId="{13C20C02-F9CE-4015-BA32-69D600834931}" destId="{29E16CE5-4E78-4637-BDE1-38A592E7C955}" srcOrd="5" destOrd="0" presId="urn:microsoft.com/office/officeart/2005/8/layout/default"/>
    <dgm:cxn modelId="{E655D6B6-4BFD-44D9-9D15-60F174354A69}" type="presParOf" srcId="{13C20C02-F9CE-4015-BA32-69D600834931}" destId="{7CFB7BF8-373D-443F-A12E-A026A9D2CA95}" srcOrd="6" destOrd="0" presId="urn:microsoft.com/office/officeart/2005/8/layout/default"/>
    <dgm:cxn modelId="{D2D30D51-0026-40A6-BEDD-DC4FA9CB39B7}" type="presParOf" srcId="{13C20C02-F9CE-4015-BA32-69D600834931}" destId="{E63B2936-0A8C-4048-BDDE-358082FB6683}" srcOrd="7" destOrd="0" presId="urn:microsoft.com/office/officeart/2005/8/layout/default"/>
    <dgm:cxn modelId="{A6AEAAA2-0B4B-475F-BC7F-C47AA9F7A3B8}" type="presParOf" srcId="{13C20C02-F9CE-4015-BA32-69D600834931}" destId="{C74AA29C-DEC4-4B5C-A285-825502993727}" srcOrd="8" destOrd="0" presId="urn:microsoft.com/office/officeart/2005/8/layout/default"/>
    <dgm:cxn modelId="{4F36FBFD-0CFC-46DB-8FA2-3F389FCC589C}" type="presParOf" srcId="{13C20C02-F9CE-4015-BA32-69D600834931}" destId="{A7B41023-8FCA-4190-B808-F5FF8A45620A}" srcOrd="9" destOrd="0" presId="urn:microsoft.com/office/officeart/2005/8/layout/default"/>
    <dgm:cxn modelId="{C2ECF3A1-85A8-499F-9D15-3F8B27E49FF5}" type="presParOf" srcId="{13C20C02-F9CE-4015-BA32-69D600834931}" destId="{CF4EE568-2310-478A-953A-C4272B876C84}" srcOrd="10" destOrd="0" presId="urn:microsoft.com/office/officeart/2005/8/layout/default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FCE260-02B5-4BE9-8E2E-F570CC83FED2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sl-SI"/>
        </a:p>
      </dgm:t>
    </dgm:pt>
    <dgm:pt modelId="{8F88215E-B56A-4680-A386-38D314381DC7}">
      <dgm:prSet phldrT="[besedilo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sl-SI" dirty="0"/>
        </a:p>
      </dgm:t>
    </dgm:pt>
    <dgm:pt modelId="{963A7E18-BB92-4F04-ACA5-03AD65207D8E}" type="parTrans" cxnId="{9B4FA53B-87D2-42F0-9F28-99B2C252A402}">
      <dgm:prSet/>
      <dgm:spPr/>
      <dgm:t>
        <a:bodyPr/>
        <a:lstStyle/>
        <a:p>
          <a:endParaRPr lang="sl-SI"/>
        </a:p>
      </dgm:t>
    </dgm:pt>
    <dgm:pt modelId="{886F4F37-3B27-4E92-88D8-8D341D0288B2}" type="sibTrans" cxnId="{9B4FA53B-87D2-42F0-9F28-99B2C252A402}">
      <dgm:prSet/>
      <dgm:spPr/>
      <dgm:t>
        <a:bodyPr/>
        <a:lstStyle/>
        <a:p>
          <a:endParaRPr lang="sl-SI"/>
        </a:p>
      </dgm:t>
    </dgm:pt>
    <dgm:pt modelId="{1DF72C3D-C1AB-4CA6-B1FD-4CB716407083}">
      <dgm:prSet phldrT="[besedilo]"/>
      <dgm:spPr/>
      <dgm:t>
        <a:bodyPr/>
        <a:lstStyle/>
        <a:p>
          <a:r>
            <a:rPr lang="sl-SI" dirty="0" smtClean="0"/>
            <a:t>kubizem</a:t>
          </a:r>
          <a:endParaRPr lang="sl-SI" dirty="0"/>
        </a:p>
      </dgm:t>
    </dgm:pt>
    <dgm:pt modelId="{E4B812CF-418F-49FD-B5D3-485D440D255E}" type="parTrans" cxnId="{9A1E76BE-106C-4A88-A495-C42A18119338}">
      <dgm:prSet/>
      <dgm:spPr/>
      <dgm:t>
        <a:bodyPr/>
        <a:lstStyle/>
        <a:p>
          <a:endParaRPr lang="sl-SI"/>
        </a:p>
      </dgm:t>
    </dgm:pt>
    <dgm:pt modelId="{8CB42FCD-1FFB-46E6-B20D-574A5F7DD86C}" type="sibTrans" cxnId="{9A1E76BE-106C-4A88-A495-C42A18119338}">
      <dgm:prSet/>
      <dgm:spPr/>
      <dgm:t>
        <a:bodyPr/>
        <a:lstStyle/>
        <a:p>
          <a:endParaRPr lang="sl-SI"/>
        </a:p>
      </dgm:t>
    </dgm:pt>
    <dgm:pt modelId="{BE6F64B9-4D3C-42A8-B5EA-4E7CB5044C77}">
      <dgm:prSet phldrT="[besedilo]"/>
      <dgm:spPr/>
      <dgm:t>
        <a:bodyPr/>
        <a:lstStyle/>
        <a:p>
          <a:r>
            <a:rPr lang="sl-SI" dirty="0" smtClean="0"/>
            <a:t>dadaizem</a:t>
          </a:r>
          <a:endParaRPr lang="sl-SI" dirty="0"/>
        </a:p>
      </dgm:t>
    </dgm:pt>
    <dgm:pt modelId="{AE0B9D17-00D6-4B59-AFD9-DB953D95BBDA}" type="parTrans" cxnId="{4E9BCEA8-0657-45A6-80EA-9C83F32EEDAE}">
      <dgm:prSet/>
      <dgm:spPr/>
      <dgm:t>
        <a:bodyPr/>
        <a:lstStyle/>
        <a:p>
          <a:endParaRPr lang="sl-SI"/>
        </a:p>
      </dgm:t>
    </dgm:pt>
    <dgm:pt modelId="{18FF16A7-76E7-4B7F-998A-DC810135D02D}" type="sibTrans" cxnId="{4E9BCEA8-0657-45A6-80EA-9C83F32EEDAE}">
      <dgm:prSet/>
      <dgm:spPr/>
      <dgm:t>
        <a:bodyPr/>
        <a:lstStyle/>
        <a:p>
          <a:endParaRPr lang="sl-SI"/>
        </a:p>
      </dgm:t>
    </dgm:pt>
    <dgm:pt modelId="{FC5C96E5-5C40-443C-80AA-A7DC1A8BFB71}">
      <dgm:prSet phldrT="[besedilo]"/>
      <dgm:spPr/>
      <dgm:t>
        <a:bodyPr/>
        <a:lstStyle/>
        <a:p>
          <a:r>
            <a:rPr lang="sl-SI" dirty="0" smtClean="0"/>
            <a:t>nadrealizem</a:t>
          </a:r>
          <a:endParaRPr lang="sl-SI" dirty="0"/>
        </a:p>
      </dgm:t>
    </dgm:pt>
    <dgm:pt modelId="{B02C438A-73AE-46F3-A366-5C01CF4D6971}" type="parTrans" cxnId="{D29A4ACF-07D3-49D7-A95C-E9DB69CA0383}">
      <dgm:prSet/>
      <dgm:spPr/>
      <dgm:t>
        <a:bodyPr/>
        <a:lstStyle/>
        <a:p>
          <a:endParaRPr lang="sl-SI"/>
        </a:p>
      </dgm:t>
    </dgm:pt>
    <dgm:pt modelId="{AEC58748-F457-4847-A48D-30A5D1CC9716}" type="sibTrans" cxnId="{D29A4ACF-07D3-49D7-A95C-E9DB69CA0383}">
      <dgm:prSet/>
      <dgm:spPr/>
      <dgm:t>
        <a:bodyPr/>
        <a:lstStyle/>
        <a:p>
          <a:endParaRPr lang="sl-SI"/>
        </a:p>
      </dgm:t>
    </dgm:pt>
    <dgm:pt modelId="{C87DB2B7-DB76-4B6E-8FE0-2804E356808E}">
      <dgm:prSet phldrT="[besedilo]"/>
      <dgm:spPr/>
      <dgm:t>
        <a:bodyPr/>
        <a:lstStyle/>
        <a:p>
          <a:r>
            <a:rPr lang="sl-SI" dirty="0" smtClean="0"/>
            <a:t>futurizem</a:t>
          </a:r>
          <a:endParaRPr lang="sl-SI" dirty="0"/>
        </a:p>
      </dgm:t>
    </dgm:pt>
    <dgm:pt modelId="{50F4C3F2-5803-47B3-9414-E227D4D5C77C}" type="parTrans" cxnId="{390C2FFE-9445-437C-AC94-2B3BC3E23721}">
      <dgm:prSet/>
      <dgm:spPr/>
      <dgm:t>
        <a:bodyPr/>
        <a:lstStyle/>
        <a:p>
          <a:endParaRPr lang="sl-SI"/>
        </a:p>
      </dgm:t>
    </dgm:pt>
    <dgm:pt modelId="{B987AF2D-FC92-4B41-ACB0-967E4A60C854}" type="sibTrans" cxnId="{390C2FFE-9445-437C-AC94-2B3BC3E23721}">
      <dgm:prSet/>
      <dgm:spPr/>
      <dgm:t>
        <a:bodyPr/>
        <a:lstStyle/>
        <a:p>
          <a:endParaRPr lang="sl-SI"/>
        </a:p>
      </dgm:t>
    </dgm:pt>
    <dgm:pt modelId="{669F78DE-6055-4554-9806-F20EFF81FE1D}">
      <dgm:prSet phldrT="[besedilo]"/>
      <dgm:spPr/>
      <dgm:t>
        <a:bodyPr/>
        <a:lstStyle/>
        <a:p>
          <a:r>
            <a:rPr lang="sl-SI" dirty="0" smtClean="0"/>
            <a:t>konstruktivizem</a:t>
          </a:r>
          <a:endParaRPr lang="sl-SI" dirty="0"/>
        </a:p>
      </dgm:t>
    </dgm:pt>
    <dgm:pt modelId="{8A262801-1258-4643-B3B2-D38EB90276A0}" type="parTrans" cxnId="{461A7030-EA43-4AE2-9C8E-1241512F313B}">
      <dgm:prSet/>
      <dgm:spPr/>
      <dgm:t>
        <a:bodyPr/>
        <a:lstStyle/>
        <a:p>
          <a:endParaRPr lang="sl-SI"/>
        </a:p>
      </dgm:t>
    </dgm:pt>
    <dgm:pt modelId="{C24AF456-B83B-4141-8385-CCC1D0D87086}" type="sibTrans" cxnId="{461A7030-EA43-4AE2-9C8E-1241512F313B}">
      <dgm:prSet/>
      <dgm:spPr/>
      <dgm:t>
        <a:bodyPr/>
        <a:lstStyle/>
        <a:p>
          <a:endParaRPr lang="sl-SI"/>
        </a:p>
      </dgm:t>
    </dgm:pt>
    <dgm:pt modelId="{6340A481-FAB1-41F9-8F41-F61119A445D2}">
      <dgm:prSet phldrT="[besedilo]"/>
      <dgm:spPr/>
      <dgm:t>
        <a:bodyPr/>
        <a:lstStyle/>
        <a:p>
          <a:r>
            <a:rPr lang="sl-SI" dirty="0" smtClean="0"/>
            <a:t>ekspresionizem</a:t>
          </a:r>
          <a:endParaRPr lang="sl-SI" dirty="0"/>
        </a:p>
      </dgm:t>
    </dgm:pt>
    <dgm:pt modelId="{E228CB79-060A-4693-AB92-E7D3DF915372}" type="parTrans" cxnId="{228E06AA-E214-4281-AD42-0CAE2A34BD58}">
      <dgm:prSet/>
      <dgm:spPr/>
      <dgm:t>
        <a:bodyPr/>
        <a:lstStyle/>
        <a:p>
          <a:endParaRPr lang="sl-SI"/>
        </a:p>
      </dgm:t>
    </dgm:pt>
    <dgm:pt modelId="{A4E1C346-98D0-47B2-8E14-F92EEAFD08B0}" type="sibTrans" cxnId="{228E06AA-E214-4281-AD42-0CAE2A34BD58}">
      <dgm:prSet/>
      <dgm:spPr/>
      <dgm:t>
        <a:bodyPr/>
        <a:lstStyle/>
        <a:p>
          <a:endParaRPr lang="sl-SI"/>
        </a:p>
      </dgm:t>
    </dgm:pt>
    <dgm:pt modelId="{CA652ECB-FBF6-4228-B051-0FB8D05B229E}" type="pres">
      <dgm:prSet presAssocID="{6CFCE260-02B5-4BE9-8E2E-F570CC83FED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DFB93E33-F61C-4869-B211-DF8119905FB5}" type="pres">
      <dgm:prSet presAssocID="{8F88215E-B56A-4680-A386-38D314381DC7}" presName="node" presStyleLbl="node1" presStyleIdx="0" presStyleCnt="7" custLinFactY="100000" custLinFactNeighborX="94225" custLinFactNeighborY="12323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5B699B4-7116-4AC9-90B5-1544FDC87291}" type="pres">
      <dgm:prSet presAssocID="{886F4F37-3B27-4E92-88D8-8D341D0288B2}" presName="sibTrans" presStyleCnt="0"/>
      <dgm:spPr/>
    </dgm:pt>
    <dgm:pt modelId="{D8E687F5-AB58-435B-AA61-1C964A83E6D8}" type="pres">
      <dgm:prSet presAssocID="{1DF72C3D-C1AB-4CA6-B1FD-4CB716407083}" presName="node" presStyleLbl="node1" presStyleIdx="1" presStyleCnt="7" custLinFactX="-4175" custLinFactNeighborX="-100000" custLinFactNeighborY="4769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2C0F2A9-7BA4-4056-A524-8BE5FCED5ED9}" type="pres">
      <dgm:prSet presAssocID="{8CB42FCD-1FFB-46E6-B20D-574A5F7DD86C}" presName="sibTrans" presStyleCnt="0"/>
      <dgm:spPr/>
    </dgm:pt>
    <dgm:pt modelId="{9CF85481-5EF1-4558-A828-8EA3B5697ACD}" type="pres">
      <dgm:prSet presAssocID="{BE6F64B9-4D3C-42A8-B5EA-4E7CB5044C77}" presName="node" presStyleLbl="node1" presStyleIdx="2" presStyleCnt="7" custLinFactNeighborX="-9940" custLinFactNeighborY="-31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BB4A874-4C66-4CAF-BBB9-C1DABB2F365C}" type="pres">
      <dgm:prSet presAssocID="{18FF16A7-76E7-4B7F-998A-DC810135D02D}" presName="sibTrans" presStyleCnt="0"/>
      <dgm:spPr/>
    </dgm:pt>
    <dgm:pt modelId="{78FE9ABE-F0D0-495D-A49E-84B4945E1D98}" type="pres">
      <dgm:prSet presAssocID="{FC5C96E5-5C40-443C-80AA-A7DC1A8BFB71}" presName="node" presStyleLbl="node1" presStyleIdx="3" presStyleCnt="7" custLinFactNeighborX="-272" custLinFactNeighborY="4051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FC776B6-89BD-4567-A98D-C745BE469FDD}" type="pres">
      <dgm:prSet presAssocID="{AEC58748-F457-4847-A48D-30A5D1CC9716}" presName="sibTrans" presStyleCnt="0"/>
      <dgm:spPr/>
    </dgm:pt>
    <dgm:pt modelId="{111C5756-8FC9-4B6A-AF40-B0E468C68353}" type="pres">
      <dgm:prSet presAssocID="{C87DB2B7-DB76-4B6E-8FE0-2804E356808E}" presName="node" presStyleLbl="node1" presStyleIdx="4" presStyleCnt="7" custLinFactY="-6817" custLinFactNeighborX="-534" custLinFactNeighborY="-10000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CD27721-F347-47C2-9C81-13CBD3E313F2}" type="pres">
      <dgm:prSet presAssocID="{B987AF2D-FC92-4B41-ACB0-967E4A60C854}" presName="sibTrans" presStyleCnt="0"/>
      <dgm:spPr/>
    </dgm:pt>
    <dgm:pt modelId="{4BF8080B-2578-4419-AE6F-E71830EF3D3F}" type="pres">
      <dgm:prSet presAssocID="{669F78DE-6055-4554-9806-F20EFF81FE1D}" presName="node" presStyleLbl="node1" presStyleIdx="5" presStyleCnt="7" custLinFactX="-19678" custLinFactNeighborX="-100000" custLinFactNeighborY="-5208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1189940-9C21-4D0A-98FD-7EEABFA886DC}" type="pres">
      <dgm:prSet presAssocID="{C24AF456-B83B-4141-8385-CCC1D0D87086}" presName="sibTrans" presStyleCnt="0"/>
      <dgm:spPr/>
    </dgm:pt>
    <dgm:pt modelId="{D49C84B9-469A-49F2-94D9-1CDCF045C83C}" type="pres">
      <dgm:prSet presAssocID="{6340A481-FAB1-41F9-8F41-F61119A445D2}" presName="node" presStyleLbl="node1" presStyleIdx="6" presStyleCnt="7" custLinFactX="9205" custLinFactY="-26955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14FFF3AA-5EE4-4E62-80DA-F3D1754A0825}" type="presOf" srcId="{8F88215E-B56A-4680-A386-38D314381DC7}" destId="{DFB93E33-F61C-4869-B211-DF8119905FB5}" srcOrd="0" destOrd="0" presId="urn:microsoft.com/office/officeart/2005/8/layout/default"/>
    <dgm:cxn modelId="{390C2FFE-9445-437C-AC94-2B3BC3E23721}" srcId="{6CFCE260-02B5-4BE9-8E2E-F570CC83FED2}" destId="{C87DB2B7-DB76-4B6E-8FE0-2804E356808E}" srcOrd="4" destOrd="0" parTransId="{50F4C3F2-5803-47B3-9414-E227D4D5C77C}" sibTransId="{B987AF2D-FC92-4B41-ACB0-967E4A60C854}"/>
    <dgm:cxn modelId="{461A7030-EA43-4AE2-9C8E-1241512F313B}" srcId="{6CFCE260-02B5-4BE9-8E2E-F570CC83FED2}" destId="{669F78DE-6055-4554-9806-F20EFF81FE1D}" srcOrd="5" destOrd="0" parTransId="{8A262801-1258-4643-B3B2-D38EB90276A0}" sibTransId="{C24AF456-B83B-4141-8385-CCC1D0D87086}"/>
    <dgm:cxn modelId="{228E06AA-E214-4281-AD42-0CAE2A34BD58}" srcId="{6CFCE260-02B5-4BE9-8E2E-F570CC83FED2}" destId="{6340A481-FAB1-41F9-8F41-F61119A445D2}" srcOrd="6" destOrd="0" parTransId="{E228CB79-060A-4693-AB92-E7D3DF915372}" sibTransId="{A4E1C346-98D0-47B2-8E14-F92EEAFD08B0}"/>
    <dgm:cxn modelId="{DA69EF71-E0E5-4E01-B074-0C18B6963811}" type="presOf" srcId="{1DF72C3D-C1AB-4CA6-B1FD-4CB716407083}" destId="{D8E687F5-AB58-435B-AA61-1C964A83E6D8}" srcOrd="0" destOrd="0" presId="urn:microsoft.com/office/officeart/2005/8/layout/default"/>
    <dgm:cxn modelId="{2D710FE5-79C2-465D-BDE3-FD7844753F9A}" type="presOf" srcId="{6340A481-FAB1-41F9-8F41-F61119A445D2}" destId="{D49C84B9-469A-49F2-94D9-1CDCF045C83C}" srcOrd="0" destOrd="0" presId="urn:microsoft.com/office/officeart/2005/8/layout/default"/>
    <dgm:cxn modelId="{D3EEA169-1F60-4E73-931C-794098653506}" type="presOf" srcId="{BE6F64B9-4D3C-42A8-B5EA-4E7CB5044C77}" destId="{9CF85481-5EF1-4558-A828-8EA3B5697ACD}" srcOrd="0" destOrd="0" presId="urn:microsoft.com/office/officeart/2005/8/layout/default"/>
    <dgm:cxn modelId="{D29A4ACF-07D3-49D7-A95C-E9DB69CA0383}" srcId="{6CFCE260-02B5-4BE9-8E2E-F570CC83FED2}" destId="{FC5C96E5-5C40-443C-80AA-A7DC1A8BFB71}" srcOrd="3" destOrd="0" parTransId="{B02C438A-73AE-46F3-A366-5C01CF4D6971}" sibTransId="{AEC58748-F457-4847-A48D-30A5D1CC9716}"/>
    <dgm:cxn modelId="{9A1E76BE-106C-4A88-A495-C42A18119338}" srcId="{6CFCE260-02B5-4BE9-8E2E-F570CC83FED2}" destId="{1DF72C3D-C1AB-4CA6-B1FD-4CB716407083}" srcOrd="1" destOrd="0" parTransId="{E4B812CF-418F-49FD-B5D3-485D440D255E}" sibTransId="{8CB42FCD-1FFB-46E6-B20D-574A5F7DD86C}"/>
    <dgm:cxn modelId="{13F51117-234E-4178-B05C-B43D2EBB9FBA}" type="presOf" srcId="{669F78DE-6055-4554-9806-F20EFF81FE1D}" destId="{4BF8080B-2578-4419-AE6F-E71830EF3D3F}" srcOrd="0" destOrd="0" presId="urn:microsoft.com/office/officeart/2005/8/layout/default"/>
    <dgm:cxn modelId="{138CAAB5-71B5-4517-855A-15EB78DCBB5D}" type="presOf" srcId="{C87DB2B7-DB76-4B6E-8FE0-2804E356808E}" destId="{111C5756-8FC9-4B6A-AF40-B0E468C68353}" srcOrd="0" destOrd="0" presId="urn:microsoft.com/office/officeart/2005/8/layout/default"/>
    <dgm:cxn modelId="{59A71BFE-F4B9-4748-9BDD-38FA7ECAF6B6}" type="presOf" srcId="{6CFCE260-02B5-4BE9-8E2E-F570CC83FED2}" destId="{CA652ECB-FBF6-4228-B051-0FB8D05B229E}" srcOrd="0" destOrd="0" presId="urn:microsoft.com/office/officeart/2005/8/layout/default"/>
    <dgm:cxn modelId="{4E9BCEA8-0657-45A6-80EA-9C83F32EEDAE}" srcId="{6CFCE260-02B5-4BE9-8E2E-F570CC83FED2}" destId="{BE6F64B9-4D3C-42A8-B5EA-4E7CB5044C77}" srcOrd="2" destOrd="0" parTransId="{AE0B9D17-00D6-4B59-AFD9-DB953D95BBDA}" sibTransId="{18FF16A7-76E7-4B7F-998A-DC810135D02D}"/>
    <dgm:cxn modelId="{9B4FA53B-87D2-42F0-9F28-99B2C252A402}" srcId="{6CFCE260-02B5-4BE9-8E2E-F570CC83FED2}" destId="{8F88215E-B56A-4680-A386-38D314381DC7}" srcOrd="0" destOrd="0" parTransId="{963A7E18-BB92-4F04-ACA5-03AD65207D8E}" sibTransId="{886F4F37-3B27-4E92-88D8-8D341D0288B2}"/>
    <dgm:cxn modelId="{667F549F-A2AA-4D45-87A7-6D7276790BE7}" type="presOf" srcId="{FC5C96E5-5C40-443C-80AA-A7DC1A8BFB71}" destId="{78FE9ABE-F0D0-495D-A49E-84B4945E1D98}" srcOrd="0" destOrd="0" presId="urn:microsoft.com/office/officeart/2005/8/layout/default"/>
    <dgm:cxn modelId="{05D9297A-ED06-4EF4-ABB1-4D4F48A9446D}" type="presParOf" srcId="{CA652ECB-FBF6-4228-B051-0FB8D05B229E}" destId="{DFB93E33-F61C-4869-B211-DF8119905FB5}" srcOrd="0" destOrd="0" presId="urn:microsoft.com/office/officeart/2005/8/layout/default"/>
    <dgm:cxn modelId="{9079FD03-F34A-4401-A125-DDFB0532E84C}" type="presParOf" srcId="{CA652ECB-FBF6-4228-B051-0FB8D05B229E}" destId="{D5B699B4-7116-4AC9-90B5-1544FDC87291}" srcOrd="1" destOrd="0" presId="urn:microsoft.com/office/officeart/2005/8/layout/default"/>
    <dgm:cxn modelId="{2DBEA4A4-969F-4409-B2C0-C25026355EE0}" type="presParOf" srcId="{CA652ECB-FBF6-4228-B051-0FB8D05B229E}" destId="{D8E687F5-AB58-435B-AA61-1C964A83E6D8}" srcOrd="2" destOrd="0" presId="urn:microsoft.com/office/officeart/2005/8/layout/default"/>
    <dgm:cxn modelId="{B93D140E-57A4-41AB-8DD2-D5D27702D2E3}" type="presParOf" srcId="{CA652ECB-FBF6-4228-B051-0FB8D05B229E}" destId="{D2C0F2A9-7BA4-4056-A524-8BE5FCED5ED9}" srcOrd="3" destOrd="0" presId="urn:microsoft.com/office/officeart/2005/8/layout/default"/>
    <dgm:cxn modelId="{26A64985-5CCC-4F4B-B1CF-B887563E4322}" type="presParOf" srcId="{CA652ECB-FBF6-4228-B051-0FB8D05B229E}" destId="{9CF85481-5EF1-4558-A828-8EA3B5697ACD}" srcOrd="4" destOrd="0" presId="urn:microsoft.com/office/officeart/2005/8/layout/default"/>
    <dgm:cxn modelId="{F0AAFB87-5140-4DD9-BCEC-B8D267094880}" type="presParOf" srcId="{CA652ECB-FBF6-4228-B051-0FB8D05B229E}" destId="{BBB4A874-4C66-4CAF-BBB9-C1DABB2F365C}" srcOrd="5" destOrd="0" presId="urn:microsoft.com/office/officeart/2005/8/layout/default"/>
    <dgm:cxn modelId="{CB1A808C-1B92-4BB2-AB52-DD1708A16061}" type="presParOf" srcId="{CA652ECB-FBF6-4228-B051-0FB8D05B229E}" destId="{78FE9ABE-F0D0-495D-A49E-84B4945E1D98}" srcOrd="6" destOrd="0" presId="urn:microsoft.com/office/officeart/2005/8/layout/default"/>
    <dgm:cxn modelId="{611F0641-EC98-4B57-912D-40F249C2FF43}" type="presParOf" srcId="{CA652ECB-FBF6-4228-B051-0FB8D05B229E}" destId="{0FC776B6-89BD-4567-A98D-C745BE469FDD}" srcOrd="7" destOrd="0" presId="urn:microsoft.com/office/officeart/2005/8/layout/default"/>
    <dgm:cxn modelId="{9CA3D7A7-7DD6-44A2-A350-1D5F05102311}" type="presParOf" srcId="{CA652ECB-FBF6-4228-B051-0FB8D05B229E}" destId="{111C5756-8FC9-4B6A-AF40-B0E468C68353}" srcOrd="8" destOrd="0" presId="urn:microsoft.com/office/officeart/2005/8/layout/default"/>
    <dgm:cxn modelId="{65B2BE02-2FAC-4C6B-8A7D-5BE8080CEAB7}" type="presParOf" srcId="{CA652ECB-FBF6-4228-B051-0FB8D05B229E}" destId="{3CD27721-F347-47C2-9C81-13CBD3E313F2}" srcOrd="9" destOrd="0" presId="urn:microsoft.com/office/officeart/2005/8/layout/default"/>
    <dgm:cxn modelId="{62917F59-A3C4-41EE-84EE-FDE689CBF187}" type="presParOf" srcId="{CA652ECB-FBF6-4228-B051-0FB8D05B229E}" destId="{4BF8080B-2578-4419-AE6F-E71830EF3D3F}" srcOrd="10" destOrd="0" presId="urn:microsoft.com/office/officeart/2005/8/layout/default"/>
    <dgm:cxn modelId="{2900E53D-3D90-451B-BC7D-6AC42CF44160}" type="presParOf" srcId="{CA652ECB-FBF6-4228-B051-0FB8D05B229E}" destId="{31189940-9C21-4D0A-98FD-7EEABFA886DC}" srcOrd="11" destOrd="0" presId="urn:microsoft.com/office/officeart/2005/8/layout/default"/>
    <dgm:cxn modelId="{00F69B1B-0EB6-4FB2-82D8-B3AEFEAAC6E8}" type="presParOf" srcId="{CA652ECB-FBF6-4228-B051-0FB8D05B229E}" destId="{D49C84B9-469A-49F2-94D9-1CDCF045C83C}" srcOrd="12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63758D-947F-497D-B8D3-DC99FA1D1D5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l-SI"/>
        </a:p>
      </dgm:t>
    </dgm:pt>
    <dgm:pt modelId="{290ED7DE-11FE-40E3-80BC-28DF074BCFD1}">
      <dgm:prSet phldrT="[besedilo]"/>
      <dgm:spPr/>
      <dgm:t>
        <a:bodyPr/>
        <a:lstStyle/>
        <a:p>
          <a:r>
            <a:rPr lang="sl-SI" dirty="0" smtClean="0"/>
            <a:t>Razbita, fragmentarna zgodba,  drobci posameznikove  subjektivne resničnosti </a:t>
          </a:r>
          <a:endParaRPr lang="sl-SI" dirty="0"/>
        </a:p>
      </dgm:t>
    </dgm:pt>
    <dgm:pt modelId="{61E6AA02-1FE7-467E-BAF1-62868909D248}" type="parTrans" cxnId="{A0A0BD06-9083-45F7-A708-82D56F306642}">
      <dgm:prSet/>
      <dgm:spPr/>
      <dgm:t>
        <a:bodyPr/>
        <a:lstStyle/>
        <a:p>
          <a:endParaRPr lang="sl-SI"/>
        </a:p>
      </dgm:t>
    </dgm:pt>
    <dgm:pt modelId="{412F01EE-95D4-48A6-BAF2-6AAA6D30881E}" type="sibTrans" cxnId="{A0A0BD06-9083-45F7-A708-82D56F306642}">
      <dgm:prSet/>
      <dgm:spPr/>
      <dgm:t>
        <a:bodyPr/>
        <a:lstStyle/>
        <a:p>
          <a:endParaRPr lang="sl-SI"/>
        </a:p>
      </dgm:t>
    </dgm:pt>
    <dgm:pt modelId="{4C31915C-5092-4A42-A548-F89673270B4D}">
      <dgm:prSet phldrT="[besedilo]"/>
      <dgm:spPr/>
      <dgm:t>
        <a:bodyPr/>
        <a:lstStyle/>
        <a:p>
          <a:r>
            <a:rPr lang="sl-SI" dirty="0" smtClean="0"/>
            <a:t>Pripovedni postopki:  notranji monolog, asociacije, refleksije </a:t>
          </a:r>
          <a:endParaRPr lang="sl-SI" dirty="0"/>
        </a:p>
      </dgm:t>
    </dgm:pt>
    <dgm:pt modelId="{AE70C023-7AD8-4681-99B5-56C07DA6A07F}" type="parTrans" cxnId="{19BB85CB-B776-4A91-B5AB-4F65C5B39FA9}">
      <dgm:prSet/>
      <dgm:spPr/>
      <dgm:t>
        <a:bodyPr/>
        <a:lstStyle/>
        <a:p>
          <a:endParaRPr lang="sl-SI"/>
        </a:p>
      </dgm:t>
    </dgm:pt>
    <dgm:pt modelId="{38B0B15C-79B6-4726-8AEC-07F5E340869E}" type="sibTrans" cxnId="{19BB85CB-B776-4A91-B5AB-4F65C5B39FA9}">
      <dgm:prSet/>
      <dgm:spPr/>
      <dgm:t>
        <a:bodyPr/>
        <a:lstStyle/>
        <a:p>
          <a:endParaRPr lang="sl-SI"/>
        </a:p>
      </dgm:t>
    </dgm:pt>
    <dgm:pt modelId="{A4203F42-6F95-4661-85FA-A641D1240224}">
      <dgm:prSet phldrT="[besedilo]"/>
      <dgm:spPr/>
      <dgm:t>
        <a:bodyPr/>
        <a:lstStyle/>
        <a:p>
          <a:r>
            <a:rPr lang="sl-SI" dirty="0" smtClean="0"/>
            <a:t>Prvoosebna pripoved, </a:t>
          </a:r>
          <a:r>
            <a:rPr lang="sl-SI" dirty="0" err="1" smtClean="0"/>
            <a:t>avtobiografičnost</a:t>
          </a:r>
          <a:endParaRPr lang="sl-SI" dirty="0"/>
        </a:p>
      </dgm:t>
    </dgm:pt>
    <dgm:pt modelId="{BF7F6DAE-6BFD-44F5-AC25-697CD20BF4FC}" type="parTrans" cxnId="{89995F65-8C6A-4D21-B238-516792B46961}">
      <dgm:prSet/>
      <dgm:spPr/>
      <dgm:t>
        <a:bodyPr/>
        <a:lstStyle/>
        <a:p>
          <a:endParaRPr lang="sl-SI"/>
        </a:p>
      </dgm:t>
    </dgm:pt>
    <dgm:pt modelId="{1C7619C8-8449-4E33-8F67-B2F9AF0E6092}" type="sibTrans" cxnId="{89995F65-8C6A-4D21-B238-516792B46961}">
      <dgm:prSet/>
      <dgm:spPr/>
      <dgm:t>
        <a:bodyPr/>
        <a:lstStyle/>
        <a:p>
          <a:endParaRPr lang="sl-SI"/>
        </a:p>
      </dgm:t>
    </dgm:pt>
    <dgm:pt modelId="{A69F79CC-B119-4791-AD7F-F39EC96315A2}">
      <dgm:prSet phldrT="[besedilo]"/>
      <dgm:spPr/>
      <dgm:t>
        <a:bodyPr/>
        <a:lstStyle/>
        <a:p>
          <a:r>
            <a:rPr lang="sl-SI" dirty="0" smtClean="0"/>
            <a:t>Dogajalni prostor in čas sta nelogična</a:t>
          </a:r>
          <a:endParaRPr lang="sl-SI" dirty="0"/>
        </a:p>
      </dgm:t>
    </dgm:pt>
    <dgm:pt modelId="{5144D23C-D00C-4633-8022-D0F4053EF8D3}" type="parTrans" cxnId="{56515481-3713-4BBF-9B5A-348B8DE85A1D}">
      <dgm:prSet/>
      <dgm:spPr/>
      <dgm:t>
        <a:bodyPr/>
        <a:lstStyle/>
        <a:p>
          <a:endParaRPr lang="sl-SI"/>
        </a:p>
      </dgm:t>
    </dgm:pt>
    <dgm:pt modelId="{1B40FB16-DA8B-4E3F-8A90-8C70A9C9E090}" type="sibTrans" cxnId="{56515481-3713-4BBF-9B5A-348B8DE85A1D}">
      <dgm:prSet/>
      <dgm:spPr/>
      <dgm:t>
        <a:bodyPr/>
        <a:lstStyle/>
        <a:p>
          <a:endParaRPr lang="sl-SI"/>
        </a:p>
      </dgm:t>
    </dgm:pt>
    <dgm:pt modelId="{612692D9-8150-4503-B0EC-22DDE97C9D1E}">
      <dgm:prSet phldrT="[besedilo]"/>
      <dgm:spPr/>
      <dgm:t>
        <a:bodyPr/>
        <a:lstStyle/>
        <a:p>
          <a:r>
            <a:rPr lang="sl-SI" dirty="0" smtClean="0"/>
            <a:t>Joyce, Proust, Kafka</a:t>
          </a:r>
          <a:endParaRPr lang="sl-SI" dirty="0"/>
        </a:p>
      </dgm:t>
    </dgm:pt>
    <dgm:pt modelId="{6B07C909-E44E-4A46-9137-71CD2A96FBC1}" type="parTrans" cxnId="{8F59A8C9-F9CD-40D0-887C-E0B04D7264A3}">
      <dgm:prSet/>
      <dgm:spPr/>
      <dgm:t>
        <a:bodyPr/>
        <a:lstStyle/>
        <a:p>
          <a:endParaRPr lang="sl-SI"/>
        </a:p>
      </dgm:t>
    </dgm:pt>
    <dgm:pt modelId="{78CF7335-8B10-4A69-B3F7-3F0A49FC5780}" type="sibTrans" cxnId="{8F59A8C9-F9CD-40D0-887C-E0B04D7264A3}">
      <dgm:prSet/>
      <dgm:spPr/>
      <dgm:t>
        <a:bodyPr/>
        <a:lstStyle/>
        <a:p>
          <a:endParaRPr lang="sl-SI"/>
        </a:p>
      </dgm:t>
    </dgm:pt>
    <dgm:pt modelId="{20D09FFC-13D2-426A-8FA9-BBB86297DD2A}" type="pres">
      <dgm:prSet presAssocID="{C863758D-947F-497D-B8D3-DC99FA1D1D5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A906979E-D6C8-4754-B7C6-E008610C0117}" type="pres">
      <dgm:prSet presAssocID="{290ED7DE-11FE-40E3-80BC-28DF074BCFD1}" presName="node" presStyleLbl="node1" presStyleIdx="0" presStyleCnt="5" custLinFactY="100000" custLinFactNeighborX="-21817" custLinFactNeighborY="126898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2FB4A7A-2CC3-4FD6-9080-0461F67B4FF6}" type="pres">
      <dgm:prSet presAssocID="{412F01EE-95D4-48A6-BAF2-6AAA6D30881E}" presName="sibTrans" presStyleCnt="0"/>
      <dgm:spPr/>
    </dgm:pt>
    <dgm:pt modelId="{A9A81DE0-B18C-4402-917B-73188C0C86D3}" type="pres">
      <dgm:prSet presAssocID="{4C31915C-5092-4A42-A548-F89673270B4D}" presName="node" presStyleLbl="node1" presStyleIdx="1" presStyleCnt="5" custLinFactNeighborX="-57355" custLinFactNeighborY="351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7A7AB6F-B4C0-402B-BF37-24E4C4C8DA18}" type="pres">
      <dgm:prSet presAssocID="{38B0B15C-79B6-4726-8AEC-07F5E340869E}" presName="sibTrans" presStyleCnt="0"/>
      <dgm:spPr/>
    </dgm:pt>
    <dgm:pt modelId="{1FB7E8BA-A9C2-44DA-A97D-5DA03D174AA2}" type="pres">
      <dgm:prSet presAssocID="{A4203F42-6F95-4661-85FA-A641D124022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0396088-A34B-4E44-92AF-DF0979E2F960}" type="pres">
      <dgm:prSet presAssocID="{1C7619C8-8449-4E33-8F67-B2F9AF0E6092}" presName="sibTrans" presStyleCnt="0"/>
      <dgm:spPr/>
    </dgm:pt>
    <dgm:pt modelId="{5942D50C-6953-4892-9E27-24B2660D2A0F}" type="pres">
      <dgm:prSet presAssocID="{A69F79CC-B119-4791-AD7F-F39EC96315A2}" presName="node" presStyleLbl="node1" presStyleIdx="3" presStyleCnt="5" custLinFactY="-13154" custLinFactNeighborX="46892" custLinFactNeighborY="-10000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8FC54C2-12D3-44F2-AAFE-14D494F652AE}" type="pres">
      <dgm:prSet presAssocID="{1B40FB16-DA8B-4E3F-8A90-8C70A9C9E090}" presName="sibTrans" presStyleCnt="0"/>
      <dgm:spPr/>
    </dgm:pt>
    <dgm:pt modelId="{1D571FDA-D2F3-4656-9E40-A686268F34A7}" type="pres">
      <dgm:prSet presAssocID="{612692D9-8150-4503-B0EC-22DDE97C9D1E}" presName="node" presStyleLbl="node1" presStyleIdx="4" presStyleCnt="5" custLinFactX="-3623" custLinFactY="-100000" custLinFactNeighborX="-100000" custLinFactNeighborY="-12982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56515481-3713-4BBF-9B5A-348B8DE85A1D}" srcId="{C863758D-947F-497D-B8D3-DC99FA1D1D5C}" destId="{A69F79CC-B119-4791-AD7F-F39EC96315A2}" srcOrd="3" destOrd="0" parTransId="{5144D23C-D00C-4633-8022-D0F4053EF8D3}" sibTransId="{1B40FB16-DA8B-4E3F-8A90-8C70A9C9E090}"/>
    <dgm:cxn modelId="{A0A0BD06-9083-45F7-A708-82D56F306642}" srcId="{C863758D-947F-497D-B8D3-DC99FA1D1D5C}" destId="{290ED7DE-11FE-40E3-80BC-28DF074BCFD1}" srcOrd="0" destOrd="0" parTransId="{61E6AA02-1FE7-467E-BAF1-62868909D248}" sibTransId="{412F01EE-95D4-48A6-BAF2-6AAA6D30881E}"/>
    <dgm:cxn modelId="{5B049F61-0A86-41A0-A9A5-0C316979CF45}" type="presOf" srcId="{612692D9-8150-4503-B0EC-22DDE97C9D1E}" destId="{1D571FDA-D2F3-4656-9E40-A686268F34A7}" srcOrd="0" destOrd="0" presId="urn:microsoft.com/office/officeart/2005/8/layout/default"/>
    <dgm:cxn modelId="{8F59A8C9-F9CD-40D0-887C-E0B04D7264A3}" srcId="{C863758D-947F-497D-B8D3-DC99FA1D1D5C}" destId="{612692D9-8150-4503-B0EC-22DDE97C9D1E}" srcOrd="4" destOrd="0" parTransId="{6B07C909-E44E-4A46-9137-71CD2A96FBC1}" sibTransId="{78CF7335-8B10-4A69-B3F7-3F0A49FC5780}"/>
    <dgm:cxn modelId="{BB5D2CB3-8EBE-4886-9013-F501C2CB3ACE}" type="presOf" srcId="{4C31915C-5092-4A42-A548-F89673270B4D}" destId="{A9A81DE0-B18C-4402-917B-73188C0C86D3}" srcOrd="0" destOrd="0" presId="urn:microsoft.com/office/officeart/2005/8/layout/default"/>
    <dgm:cxn modelId="{6DD2CEC2-151D-4EAF-961F-2BB81AD557E9}" type="presOf" srcId="{C863758D-947F-497D-B8D3-DC99FA1D1D5C}" destId="{20D09FFC-13D2-426A-8FA9-BBB86297DD2A}" srcOrd="0" destOrd="0" presId="urn:microsoft.com/office/officeart/2005/8/layout/default"/>
    <dgm:cxn modelId="{89995F65-8C6A-4D21-B238-516792B46961}" srcId="{C863758D-947F-497D-B8D3-DC99FA1D1D5C}" destId="{A4203F42-6F95-4661-85FA-A641D1240224}" srcOrd="2" destOrd="0" parTransId="{BF7F6DAE-6BFD-44F5-AC25-697CD20BF4FC}" sibTransId="{1C7619C8-8449-4E33-8F67-B2F9AF0E6092}"/>
    <dgm:cxn modelId="{E2B9D573-AB35-4956-A8AF-240A779F6F9E}" type="presOf" srcId="{A69F79CC-B119-4791-AD7F-F39EC96315A2}" destId="{5942D50C-6953-4892-9E27-24B2660D2A0F}" srcOrd="0" destOrd="0" presId="urn:microsoft.com/office/officeart/2005/8/layout/default"/>
    <dgm:cxn modelId="{041B36A6-223B-43A7-BF4D-7539C1E20CCB}" type="presOf" srcId="{A4203F42-6F95-4661-85FA-A641D1240224}" destId="{1FB7E8BA-A9C2-44DA-A97D-5DA03D174AA2}" srcOrd="0" destOrd="0" presId="urn:microsoft.com/office/officeart/2005/8/layout/default"/>
    <dgm:cxn modelId="{3E3E0167-520D-4FAF-B289-F1C6E9ECCF12}" type="presOf" srcId="{290ED7DE-11FE-40E3-80BC-28DF074BCFD1}" destId="{A906979E-D6C8-4754-B7C6-E008610C0117}" srcOrd="0" destOrd="0" presId="urn:microsoft.com/office/officeart/2005/8/layout/default"/>
    <dgm:cxn modelId="{19BB85CB-B776-4A91-B5AB-4F65C5B39FA9}" srcId="{C863758D-947F-497D-B8D3-DC99FA1D1D5C}" destId="{4C31915C-5092-4A42-A548-F89673270B4D}" srcOrd="1" destOrd="0" parTransId="{AE70C023-7AD8-4681-99B5-56C07DA6A07F}" sibTransId="{38B0B15C-79B6-4726-8AEC-07F5E340869E}"/>
    <dgm:cxn modelId="{F5480C94-3D9C-4322-BFAB-77AD5112B158}" type="presParOf" srcId="{20D09FFC-13D2-426A-8FA9-BBB86297DD2A}" destId="{A906979E-D6C8-4754-B7C6-E008610C0117}" srcOrd="0" destOrd="0" presId="urn:microsoft.com/office/officeart/2005/8/layout/default"/>
    <dgm:cxn modelId="{37B33A31-C719-45EE-8559-479CA8FE2123}" type="presParOf" srcId="{20D09FFC-13D2-426A-8FA9-BBB86297DD2A}" destId="{72FB4A7A-2CC3-4FD6-9080-0461F67B4FF6}" srcOrd="1" destOrd="0" presId="urn:microsoft.com/office/officeart/2005/8/layout/default"/>
    <dgm:cxn modelId="{1D8EC755-FBB7-4AED-A9E9-7E15C89B8FEE}" type="presParOf" srcId="{20D09FFC-13D2-426A-8FA9-BBB86297DD2A}" destId="{A9A81DE0-B18C-4402-917B-73188C0C86D3}" srcOrd="2" destOrd="0" presId="urn:microsoft.com/office/officeart/2005/8/layout/default"/>
    <dgm:cxn modelId="{69787FD3-BBD4-49F2-985D-F67BF3F16E76}" type="presParOf" srcId="{20D09FFC-13D2-426A-8FA9-BBB86297DD2A}" destId="{17A7AB6F-B4C0-402B-BF37-24E4C4C8DA18}" srcOrd="3" destOrd="0" presId="urn:microsoft.com/office/officeart/2005/8/layout/default"/>
    <dgm:cxn modelId="{A403DB99-F36C-4F85-B035-9B14C496BCDA}" type="presParOf" srcId="{20D09FFC-13D2-426A-8FA9-BBB86297DD2A}" destId="{1FB7E8BA-A9C2-44DA-A97D-5DA03D174AA2}" srcOrd="4" destOrd="0" presId="urn:microsoft.com/office/officeart/2005/8/layout/default"/>
    <dgm:cxn modelId="{EF739187-CD87-417E-8E9B-A3F741167E90}" type="presParOf" srcId="{20D09FFC-13D2-426A-8FA9-BBB86297DD2A}" destId="{20396088-A34B-4E44-92AF-DF0979E2F960}" srcOrd="5" destOrd="0" presId="urn:microsoft.com/office/officeart/2005/8/layout/default"/>
    <dgm:cxn modelId="{112EB965-96B8-454C-8E6E-DDA5C1CAED67}" type="presParOf" srcId="{20D09FFC-13D2-426A-8FA9-BBB86297DD2A}" destId="{5942D50C-6953-4892-9E27-24B2660D2A0F}" srcOrd="6" destOrd="0" presId="urn:microsoft.com/office/officeart/2005/8/layout/default"/>
    <dgm:cxn modelId="{76A99FC0-5368-4766-BDF9-4FD90FC9596E}" type="presParOf" srcId="{20D09FFC-13D2-426A-8FA9-BBB86297DD2A}" destId="{58FC54C2-12D3-44F2-AAFE-14D494F652AE}" srcOrd="7" destOrd="0" presId="urn:microsoft.com/office/officeart/2005/8/layout/default"/>
    <dgm:cxn modelId="{447B1B18-D9BB-4DBF-B0AC-A1F89120E9E4}" type="presParOf" srcId="{20D09FFC-13D2-426A-8FA9-BBB86297DD2A}" destId="{1D571FDA-D2F3-4656-9E40-A686268F34A7}" srcOrd="8" destOrd="0" presId="urn:microsoft.com/office/officeart/2005/8/layout/default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813697-9131-4D41-BC3E-6EAE7E1B6EF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l-SI"/>
        </a:p>
      </dgm:t>
    </dgm:pt>
    <dgm:pt modelId="{EA106857-C8C0-422E-B6DE-DE7CBD6F97CB}">
      <dgm:prSet phldrT="[besedilo]"/>
      <dgm:spPr/>
      <dgm:t>
        <a:bodyPr/>
        <a:lstStyle/>
        <a:p>
          <a:r>
            <a:rPr lang="sl-SI" dirty="0" smtClean="0"/>
            <a:t>pomenska </a:t>
          </a:r>
          <a:r>
            <a:rPr lang="sl-SI" dirty="0" err="1" smtClean="0"/>
            <a:t>mnogostranost</a:t>
          </a:r>
          <a:endParaRPr lang="sl-SI" dirty="0"/>
        </a:p>
      </dgm:t>
    </dgm:pt>
    <dgm:pt modelId="{E450E3DD-44C6-4528-A356-0E5DB86C67E8}" type="parTrans" cxnId="{E6587200-EC56-4546-BB9B-3873A9852F2F}">
      <dgm:prSet/>
      <dgm:spPr/>
      <dgm:t>
        <a:bodyPr/>
        <a:lstStyle/>
        <a:p>
          <a:endParaRPr lang="sl-SI"/>
        </a:p>
      </dgm:t>
    </dgm:pt>
    <dgm:pt modelId="{01A1090A-C557-4C69-9EB3-CB391341CF66}" type="sibTrans" cxnId="{E6587200-EC56-4546-BB9B-3873A9852F2F}">
      <dgm:prSet/>
      <dgm:spPr/>
      <dgm:t>
        <a:bodyPr/>
        <a:lstStyle/>
        <a:p>
          <a:endParaRPr lang="sl-SI"/>
        </a:p>
      </dgm:t>
    </dgm:pt>
    <dgm:pt modelId="{8D3E8A06-314B-426B-A0E8-7D59600E7F99}">
      <dgm:prSet phldrT="[besedilo]"/>
      <dgm:spPr/>
      <dgm:t>
        <a:bodyPr/>
        <a:lstStyle/>
        <a:p>
          <a:r>
            <a:rPr lang="sl-SI" dirty="0" smtClean="0"/>
            <a:t>jezikovna in slogovna nelogičnost</a:t>
          </a:r>
          <a:endParaRPr lang="sl-SI" dirty="0"/>
        </a:p>
      </dgm:t>
    </dgm:pt>
    <dgm:pt modelId="{2D8D7147-703F-4591-ACF1-CFCC3BA58C01}" type="parTrans" cxnId="{D7F47A9F-DCE5-459D-89C3-1BF4AE31DA34}">
      <dgm:prSet/>
      <dgm:spPr/>
      <dgm:t>
        <a:bodyPr/>
        <a:lstStyle/>
        <a:p>
          <a:endParaRPr lang="sl-SI"/>
        </a:p>
      </dgm:t>
    </dgm:pt>
    <dgm:pt modelId="{E4E0A07D-067D-4AB6-9D43-1846D6B7D3E6}" type="sibTrans" cxnId="{D7F47A9F-DCE5-459D-89C3-1BF4AE31DA34}">
      <dgm:prSet/>
      <dgm:spPr/>
      <dgm:t>
        <a:bodyPr/>
        <a:lstStyle/>
        <a:p>
          <a:endParaRPr lang="sl-SI"/>
        </a:p>
      </dgm:t>
    </dgm:pt>
    <dgm:pt modelId="{C80C0A28-1C06-4F3B-A507-6A9E4847FCC8}">
      <dgm:prSet phldrT="[besedilo]"/>
      <dgm:spPr/>
      <dgm:t>
        <a:bodyPr/>
        <a:lstStyle/>
        <a:p>
          <a:r>
            <a:rPr lang="sl-SI" dirty="0" smtClean="0"/>
            <a:t>skrivnostnost</a:t>
          </a:r>
          <a:endParaRPr lang="sl-SI" dirty="0"/>
        </a:p>
      </dgm:t>
    </dgm:pt>
    <dgm:pt modelId="{88D831CD-BF09-484F-B2E6-772778DDEC48}" type="parTrans" cxnId="{257DEDDC-6A8F-49A8-B5A7-8C5BDE78983D}">
      <dgm:prSet/>
      <dgm:spPr/>
      <dgm:t>
        <a:bodyPr/>
        <a:lstStyle/>
        <a:p>
          <a:endParaRPr lang="sl-SI"/>
        </a:p>
      </dgm:t>
    </dgm:pt>
    <dgm:pt modelId="{DE278777-930E-421C-A18B-2531EFECC7A4}" type="sibTrans" cxnId="{257DEDDC-6A8F-49A8-B5A7-8C5BDE78983D}">
      <dgm:prSet/>
      <dgm:spPr/>
      <dgm:t>
        <a:bodyPr/>
        <a:lstStyle/>
        <a:p>
          <a:endParaRPr lang="sl-SI"/>
        </a:p>
      </dgm:t>
    </dgm:pt>
    <dgm:pt modelId="{E3B56CBD-2B5B-42C9-9902-ABE069FB5367}">
      <dgm:prSet phldrT="[besedilo]"/>
      <dgm:spPr/>
      <dgm:t>
        <a:bodyPr/>
        <a:lstStyle/>
        <a:p>
          <a:r>
            <a:rPr lang="sl-SI" dirty="0" err="1" smtClean="0"/>
            <a:t>eksperimentalnost</a:t>
          </a:r>
          <a:endParaRPr lang="sl-SI" dirty="0"/>
        </a:p>
      </dgm:t>
    </dgm:pt>
    <dgm:pt modelId="{BAEC2FF6-0BEC-48C7-9AAE-FBFF7C3D13AD}" type="parTrans" cxnId="{67A1B5A1-8050-4704-B50C-023409E28E8A}">
      <dgm:prSet/>
      <dgm:spPr/>
      <dgm:t>
        <a:bodyPr/>
        <a:lstStyle/>
        <a:p>
          <a:endParaRPr lang="sl-SI"/>
        </a:p>
      </dgm:t>
    </dgm:pt>
    <dgm:pt modelId="{66D15718-A06E-424F-865B-17684EB75315}" type="sibTrans" cxnId="{67A1B5A1-8050-4704-B50C-023409E28E8A}">
      <dgm:prSet/>
      <dgm:spPr/>
      <dgm:t>
        <a:bodyPr/>
        <a:lstStyle/>
        <a:p>
          <a:endParaRPr lang="sl-SI"/>
        </a:p>
      </dgm:t>
    </dgm:pt>
    <dgm:pt modelId="{C9D06FBA-F102-4EBA-B715-451F303E9555}">
      <dgm:prSet phldrT="[besedilo]"/>
      <dgm:spPr/>
      <dgm:t>
        <a:bodyPr/>
        <a:lstStyle/>
        <a:p>
          <a:r>
            <a:rPr lang="sl-SI" dirty="0" smtClean="0"/>
            <a:t>Rilke, Lorca (</a:t>
          </a:r>
          <a:r>
            <a:rPr lang="sl-SI" dirty="0" err="1" smtClean="0"/>
            <a:t>Mesečniška</a:t>
          </a:r>
          <a:r>
            <a:rPr lang="sl-SI" dirty="0" smtClean="0"/>
            <a:t> romanca), </a:t>
          </a:r>
          <a:r>
            <a:rPr lang="sl-SI" dirty="0" err="1" smtClean="0"/>
            <a:t>Breton</a:t>
          </a:r>
          <a:r>
            <a:rPr lang="sl-SI" dirty="0" smtClean="0"/>
            <a:t>,  </a:t>
          </a:r>
          <a:r>
            <a:rPr lang="sl-SI" dirty="0" err="1" smtClean="0"/>
            <a:t>Apollinaire</a:t>
          </a:r>
          <a:r>
            <a:rPr lang="sl-SI" dirty="0" smtClean="0"/>
            <a:t>, </a:t>
          </a:r>
          <a:r>
            <a:rPr lang="sl-SI" dirty="0" err="1" smtClean="0"/>
            <a:t>Majakovski</a:t>
          </a:r>
          <a:r>
            <a:rPr lang="sl-SI" dirty="0" smtClean="0"/>
            <a:t>, Eliot, </a:t>
          </a:r>
          <a:r>
            <a:rPr lang="sl-SI" dirty="0" err="1" smtClean="0"/>
            <a:t>Quasimodo</a:t>
          </a:r>
          <a:r>
            <a:rPr lang="sl-SI" dirty="0" smtClean="0"/>
            <a:t> …,</a:t>
          </a:r>
          <a:endParaRPr lang="sl-SI" dirty="0"/>
        </a:p>
      </dgm:t>
    </dgm:pt>
    <dgm:pt modelId="{9118AE06-D50A-498D-8F68-986C4E36EFC6}" type="parTrans" cxnId="{B0137ACE-C8C8-4AB6-8A6C-7C7196265A77}">
      <dgm:prSet/>
      <dgm:spPr/>
      <dgm:t>
        <a:bodyPr/>
        <a:lstStyle/>
        <a:p>
          <a:endParaRPr lang="sl-SI"/>
        </a:p>
      </dgm:t>
    </dgm:pt>
    <dgm:pt modelId="{10085038-171D-49B5-93E5-DDC176D423AA}" type="sibTrans" cxnId="{B0137ACE-C8C8-4AB6-8A6C-7C7196265A77}">
      <dgm:prSet/>
      <dgm:spPr/>
      <dgm:t>
        <a:bodyPr/>
        <a:lstStyle/>
        <a:p>
          <a:endParaRPr lang="sl-SI"/>
        </a:p>
      </dgm:t>
    </dgm:pt>
    <dgm:pt modelId="{692A5622-22F6-4C00-AB5B-F6F1400F35CE}" type="pres">
      <dgm:prSet presAssocID="{0F813697-9131-4D41-BC3E-6EAE7E1B6EF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4FD435AE-4DD9-4415-8655-063D8F279DAF}" type="pres">
      <dgm:prSet presAssocID="{EA106857-C8C0-422E-B6DE-DE7CBD6F97CB}" presName="node" presStyleLbl="node1" presStyleIdx="0" presStyleCnt="5" custLinFactNeighborX="-45645" custLinFactNeighborY="351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56B4573-4DFF-45D1-91D1-17A1279B3D39}" type="pres">
      <dgm:prSet presAssocID="{01A1090A-C557-4C69-9EB3-CB391341CF66}" presName="sibTrans" presStyleCnt="0"/>
      <dgm:spPr/>
    </dgm:pt>
    <dgm:pt modelId="{C5C24718-64C1-4CA6-BB49-A0EDFBF6ED0F}" type="pres">
      <dgm:prSet presAssocID="{8D3E8A06-314B-426B-A0E8-7D59600E7F99}" presName="node" presStyleLbl="node1" presStyleIdx="1" presStyleCnt="5" custLinFactNeighborX="40935" custLinFactNeighborY="351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DB9B646-FFDF-4EA0-B701-3441C4615635}" type="pres">
      <dgm:prSet presAssocID="{E4E0A07D-067D-4AB6-9D43-1846D6B7D3E6}" presName="sibTrans" presStyleCnt="0"/>
      <dgm:spPr/>
    </dgm:pt>
    <dgm:pt modelId="{2C3FB5E5-B210-4B7D-88D7-386BE382CCF9}" type="pres">
      <dgm:prSet presAssocID="{C80C0A28-1C06-4F3B-A507-6A9E4847FCC8}" presName="node" presStyleLbl="node1" presStyleIdx="2" presStyleCnt="5" custLinFactY="-13154" custLinFactNeighborX="52645" custLinFactNeighborY="-10000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B31A313-D24F-4AAF-AE4D-3DB73E9EE8E4}" type="pres">
      <dgm:prSet presAssocID="{DE278777-930E-421C-A18B-2531EFECC7A4}" presName="sibTrans" presStyleCnt="0"/>
      <dgm:spPr/>
    </dgm:pt>
    <dgm:pt modelId="{807DC37A-F8BA-4CA4-8C4A-515BACD00E7E}" type="pres">
      <dgm:prSet presAssocID="{E3B56CBD-2B5B-42C9-9902-ABE069FB536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5C245AD-C3EE-4CE7-8564-75095E072A10}" type="pres">
      <dgm:prSet presAssocID="{66D15718-A06E-424F-865B-17684EB75315}" presName="sibTrans" presStyleCnt="0"/>
      <dgm:spPr/>
    </dgm:pt>
    <dgm:pt modelId="{323EC20B-D483-4E9D-8C96-FF980577837B}" type="pres">
      <dgm:prSet presAssocID="{C9D06FBA-F102-4EBA-B715-451F303E9555}" presName="node" presStyleLbl="node1" presStyleIdx="4" presStyleCnt="5" custLinFactNeighborX="92956" custLinFactNeighborY="-643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7EBC8DEA-A648-4D5C-97B7-82A006B7B949}" type="presOf" srcId="{E3B56CBD-2B5B-42C9-9902-ABE069FB5367}" destId="{807DC37A-F8BA-4CA4-8C4A-515BACD00E7E}" srcOrd="0" destOrd="0" presId="urn:microsoft.com/office/officeart/2005/8/layout/default"/>
    <dgm:cxn modelId="{A4B912A0-7806-453E-BC7A-F1552FB90F2F}" type="presOf" srcId="{C9D06FBA-F102-4EBA-B715-451F303E9555}" destId="{323EC20B-D483-4E9D-8C96-FF980577837B}" srcOrd="0" destOrd="0" presId="urn:microsoft.com/office/officeart/2005/8/layout/default"/>
    <dgm:cxn modelId="{1683C002-B4D5-41B2-BE78-2B550DFFB7FD}" type="presOf" srcId="{EA106857-C8C0-422E-B6DE-DE7CBD6F97CB}" destId="{4FD435AE-4DD9-4415-8655-063D8F279DAF}" srcOrd="0" destOrd="0" presId="urn:microsoft.com/office/officeart/2005/8/layout/default"/>
    <dgm:cxn modelId="{8213236B-256E-451B-BDA8-3C0CF1233CC7}" type="presOf" srcId="{0F813697-9131-4D41-BC3E-6EAE7E1B6EFD}" destId="{692A5622-22F6-4C00-AB5B-F6F1400F35CE}" srcOrd="0" destOrd="0" presId="urn:microsoft.com/office/officeart/2005/8/layout/default"/>
    <dgm:cxn modelId="{E6587200-EC56-4546-BB9B-3873A9852F2F}" srcId="{0F813697-9131-4D41-BC3E-6EAE7E1B6EFD}" destId="{EA106857-C8C0-422E-B6DE-DE7CBD6F97CB}" srcOrd="0" destOrd="0" parTransId="{E450E3DD-44C6-4528-A356-0E5DB86C67E8}" sibTransId="{01A1090A-C557-4C69-9EB3-CB391341CF66}"/>
    <dgm:cxn modelId="{67A1B5A1-8050-4704-B50C-023409E28E8A}" srcId="{0F813697-9131-4D41-BC3E-6EAE7E1B6EFD}" destId="{E3B56CBD-2B5B-42C9-9902-ABE069FB5367}" srcOrd="3" destOrd="0" parTransId="{BAEC2FF6-0BEC-48C7-9AAE-FBFF7C3D13AD}" sibTransId="{66D15718-A06E-424F-865B-17684EB75315}"/>
    <dgm:cxn modelId="{BB345B40-7234-4565-978C-4E3ACA011D89}" type="presOf" srcId="{C80C0A28-1C06-4F3B-A507-6A9E4847FCC8}" destId="{2C3FB5E5-B210-4B7D-88D7-386BE382CCF9}" srcOrd="0" destOrd="0" presId="urn:microsoft.com/office/officeart/2005/8/layout/default"/>
    <dgm:cxn modelId="{0E059234-20B6-437E-901A-55FA5764F763}" type="presOf" srcId="{8D3E8A06-314B-426B-A0E8-7D59600E7F99}" destId="{C5C24718-64C1-4CA6-BB49-A0EDFBF6ED0F}" srcOrd="0" destOrd="0" presId="urn:microsoft.com/office/officeart/2005/8/layout/default"/>
    <dgm:cxn modelId="{D7F47A9F-DCE5-459D-89C3-1BF4AE31DA34}" srcId="{0F813697-9131-4D41-BC3E-6EAE7E1B6EFD}" destId="{8D3E8A06-314B-426B-A0E8-7D59600E7F99}" srcOrd="1" destOrd="0" parTransId="{2D8D7147-703F-4591-ACF1-CFCC3BA58C01}" sibTransId="{E4E0A07D-067D-4AB6-9D43-1846D6B7D3E6}"/>
    <dgm:cxn modelId="{257DEDDC-6A8F-49A8-B5A7-8C5BDE78983D}" srcId="{0F813697-9131-4D41-BC3E-6EAE7E1B6EFD}" destId="{C80C0A28-1C06-4F3B-A507-6A9E4847FCC8}" srcOrd="2" destOrd="0" parTransId="{88D831CD-BF09-484F-B2E6-772778DDEC48}" sibTransId="{DE278777-930E-421C-A18B-2531EFECC7A4}"/>
    <dgm:cxn modelId="{B0137ACE-C8C8-4AB6-8A6C-7C7196265A77}" srcId="{0F813697-9131-4D41-BC3E-6EAE7E1B6EFD}" destId="{C9D06FBA-F102-4EBA-B715-451F303E9555}" srcOrd="4" destOrd="0" parTransId="{9118AE06-D50A-498D-8F68-986C4E36EFC6}" sibTransId="{10085038-171D-49B5-93E5-DDC176D423AA}"/>
    <dgm:cxn modelId="{8E2EEA22-9168-4156-A704-ED0412CD2125}" type="presParOf" srcId="{692A5622-22F6-4C00-AB5B-F6F1400F35CE}" destId="{4FD435AE-4DD9-4415-8655-063D8F279DAF}" srcOrd="0" destOrd="0" presId="urn:microsoft.com/office/officeart/2005/8/layout/default"/>
    <dgm:cxn modelId="{CB1E3039-8B87-45E0-8435-E45D60FD8FEC}" type="presParOf" srcId="{692A5622-22F6-4C00-AB5B-F6F1400F35CE}" destId="{756B4573-4DFF-45D1-91D1-17A1279B3D39}" srcOrd="1" destOrd="0" presId="urn:microsoft.com/office/officeart/2005/8/layout/default"/>
    <dgm:cxn modelId="{7451812A-F9F3-41AD-A163-A277D00D4DC9}" type="presParOf" srcId="{692A5622-22F6-4C00-AB5B-F6F1400F35CE}" destId="{C5C24718-64C1-4CA6-BB49-A0EDFBF6ED0F}" srcOrd="2" destOrd="0" presId="urn:microsoft.com/office/officeart/2005/8/layout/default"/>
    <dgm:cxn modelId="{817B62D6-7FB8-4731-ABA1-087263C3B3AB}" type="presParOf" srcId="{692A5622-22F6-4C00-AB5B-F6F1400F35CE}" destId="{CDB9B646-FFDF-4EA0-B701-3441C4615635}" srcOrd="3" destOrd="0" presId="urn:microsoft.com/office/officeart/2005/8/layout/default"/>
    <dgm:cxn modelId="{F65474E0-196E-41A2-A902-4E44AB0355BE}" type="presParOf" srcId="{692A5622-22F6-4C00-AB5B-F6F1400F35CE}" destId="{2C3FB5E5-B210-4B7D-88D7-386BE382CCF9}" srcOrd="4" destOrd="0" presId="urn:microsoft.com/office/officeart/2005/8/layout/default"/>
    <dgm:cxn modelId="{B6162CA5-2F83-4AD8-9FA3-8D37BFBD3E62}" type="presParOf" srcId="{692A5622-22F6-4C00-AB5B-F6F1400F35CE}" destId="{FB31A313-D24F-4AAF-AE4D-3DB73E9EE8E4}" srcOrd="5" destOrd="0" presId="urn:microsoft.com/office/officeart/2005/8/layout/default"/>
    <dgm:cxn modelId="{D1A043ED-3103-492D-A2D0-AFD5D0151257}" type="presParOf" srcId="{692A5622-22F6-4C00-AB5B-F6F1400F35CE}" destId="{807DC37A-F8BA-4CA4-8C4A-515BACD00E7E}" srcOrd="6" destOrd="0" presId="urn:microsoft.com/office/officeart/2005/8/layout/default"/>
    <dgm:cxn modelId="{67DD04C6-26DB-41DD-8EF6-99E300D2838B}" type="presParOf" srcId="{692A5622-22F6-4C00-AB5B-F6F1400F35CE}" destId="{E5C245AD-C3EE-4CE7-8564-75095E072A10}" srcOrd="7" destOrd="0" presId="urn:microsoft.com/office/officeart/2005/8/layout/default"/>
    <dgm:cxn modelId="{DEB49DDF-73A8-451B-B2B4-546C9535EC8A}" type="presParOf" srcId="{692A5622-22F6-4C00-AB5B-F6F1400F35CE}" destId="{323EC20B-D483-4E9D-8C96-FF980577837B}" srcOrd="8" destOrd="0" presId="urn:microsoft.com/office/officeart/2005/8/layout/default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BD02C12-8ABE-4A7C-9FE2-B7981A4B1B36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sl-SI"/>
        </a:p>
      </dgm:t>
    </dgm:pt>
    <dgm:pt modelId="{CEC88D81-3CB9-4FE3-AB07-540901DCA4AC}">
      <dgm:prSet phldrT="[besedilo]"/>
      <dgm:spPr/>
      <dgm:t>
        <a:bodyPr/>
        <a:lstStyle/>
        <a:p>
          <a:r>
            <a:rPr lang="sl-SI" dirty="0" smtClean="0"/>
            <a:t>Fantastične drame:  Karel Čapek</a:t>
          </a:r>
          <a:endParaRPr lang="sl-SI" dirty="0"/>
        </a:p>
      </dgm:t>
    </dgm:pt>
    <dgm:pt modelId="{8BCB41DC-75CC-4B64-A328-39C494092812}" type="parTrans" cxnId="{1DA36FC7-58EC-4049-B8CC-A2F96707CFD7}">
      <dgm:prSet/>
      <dgm:spPr/>
      <dgm:t>
        <a:bodyPr/>
        <a:lstStyle/>
        <a:p>
          <a:endParaRPr lang="sl-SI"/>
        </a:p>
      </dgm:t>
    </dgm:pt>
    <dgm:pt modelId="{03528713-0FAE-4F83-A2DA-DAB417C4524F}" type="sibTrans" cxnId="{1DA36FC7-58EC-4049-B8CC-A2F96707CFD7}">
      <dgm:prSet/>
      <dgm:spPr/>
      <dgm:t>
        <a:bodyPr/>
        <a:lstStyle/>
        <a:p>
          <a:endParaRPr lang="sl-SI"/>
        </a:p>
      </dgm:t>
    </dgm:pt>
    <dgm:pt modelId="{90A67D23-6508-42A6-BFA2-345DE09886E2}">
      <dgm:prSet phldrT="[besedilo]"/>
      <dgm:spPr/>
      <dgm:t>
        <a:bodyPr/>
        <a:lstStyle/>
        <a:p>
          <a:r>
            <a:rPr lang="sl-SI" dirty="0" smtClean="0"/>
            <a:t>Mistične drame:  Paul Claudel</a:t>
          </a:r>
          <a:endParaRPr lang="sl-SI" dirty="0"/>
        </a:p>
      </dgm:t>
    </dgm:pt>
    <dgm:pt modelId="{8D248EB9-8DFE-4429-A1EE-FE941CB54753}" type="parTrans" cxnId="{B0762C2E-226C-4DA4-A5EB-C2C1E461D264}">
      <dgm:prSet/>
      <dgm:spPr/>
      <dgm:t>
        <a:bodyPr/>
        <a:lstStyle/>
        <a:p>
          <a:endParaRPr lang="sl-SI"/>
        </a:p>
      </dgm:t>
    </dgm:pt>
    <dgm:pt modelId="{D30181EC-9DA9-4268-8F43-294A617FCD20}" type="sibTrans" cxnId="{B0762C2E-226C-4DA4-A5EB-C2C1E461D264}">
      <dgm:prSet/>
      <dgm:spPr/>
      <dgm:t>
        <a:bodyPr/>
        <a:lstStyle/>
        <a:p>
          <a:endParaRPr lang="sl-SI"/>
        </a:p>
      </dgm:t>
    </dgm:pt>
    <dgm:pt modelId="{46F65002-B749-40AE-A455-40D9A3D9678E}">
      <dgm:prSet phldrT="[besedilo]"/>
      <dgm:spPr/>
      <dgm:t>
        <a:bodyPr/>
        <a:lstStyle/>
        <a:p>
          <a:r>
            <a:rPr lang="sl-SI" dirty="0" smtClean="0"/>
            <a:t>Poetične drame:  </a:t>
          </a:r>
          <a:r>
            <a:rPr lang="sl-SI" dirty="0" err="1" smtClean="0"/>
            <a:t>Federico</a:t>
          </a:r>
          <a:r>
            <a:rPr lang="sl-SI" dirty="0" smtClean="0"/>
            <a:t> Garcia Lorca</a:t>
          </a:r>
          <a:endParaRPr lang="sl-SI" dirty="0"/>
        </a:p>
      </dgm:t>
    </dgm:pt>
    <dgm:pt modelId="{EA79214B-0314-488A-BAB0-0528D725C9A9}" type="parTrans" cxnId="{A6C38FC1-F891-4317-80E6-1D27811131ED}">
      <dgm:prSet/>
      <dgm:spPr/>
      <dgm:t>
        <a:bodyPr/>
        <a:lstStyle/>
        <a:p>
          <a:endParaRPr lang="sl-SI"/>
        </a:p>
      </dgm:t>
    </dgm:pt>
    <dgm:pt modelId="{65BBB361-0881-45D1-B0C8-2911E8FA2B62}" type="sibTrans" cxnId="{A6C38FC1-F891-4317-80E6-1D27811131ED}">
      <dgm:prSet/>
      <dgm:spPr/>
      <dgm:t>
        <a:bodyPr/>
        <a:lstStyle/>
        <a:p>
          <a:endParaRPr lang="sl-SI"/>
        </a:p>
      </dgm:t>
    </dgm:pt>
    <dgm:pt modelId="{B4EE4524-4C1F-4E95-81D2-ECFDA355206E}">
      <dgm:prSet phldrT="[besedilo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sl-SI" dirty="0" smtClean="0"/>
            <a:t>Lorca</a:t>
          </a:r>
          <a:endParaRPr lang="sl-SI" dirty="0"/>
        </a:p>
      </dgm:t>
    </dgm:pt>
    <dgm:pt modelId="{2CD2778D-B113-4148-8DD7-6C71E77908CD}" type="parTrans" cxnId="{2BEF2FA7-C7C6-48C0-B95C-9E66D531182C}">
      <dgm:prSet/>
      <dgm:spPr/>
      <dgm:t>
        <a:bodyPr/>
        <a:lstStyle/>
        <a:p>
          <a:endParaRPr lang="sl-SI"/>
        </a:p>
      </dgm:t>
    </dgm:pt>
    <dgm:pt modelId="{5A2A3E25-90A5-4D9B-8222-42D807DE57DD}" type="sibTrans" cxnId="{2BEF2FA7-C7C6-48C0-B95C-9E66D531182C}">
      <dgm:prSet/>
      <dgm:spPr/>
      <dgm:t>
        <a:bodyPr/>
        <a:lstStyle/>
        <a:p>
          <a:endParaRPr lang="sl-SI"/>
        </a:p>
      </dgm:t>
    </dgm:pt>
    <dgm:pt modelId="{F7A38421-C3E0-4AAB-B7FA-8AEFC529843A}" type="pres">
      <dgm:prSet presAssocID="{4BD02C12-8ABE-4A7C-9FE2-B7981A4B1B3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F127CC0B-C6B1-437C-86F5-F3E929605772}" type="pres">
      <dgm:prSet presAssocID="{CEC88D81-3CB9-4FE3-AB07-540901DCA4AC}" presName="node" presStyleLbl="node1" presStyleIdx="0" presStyleCnt="4" custLinFactNeighborX="-26694" custLinFactNeighborY="3628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C15C657-CA54-4ECC-BC67-0E0A31162DA0}" type="pres">
      <dgm:prSet presAssocID="{03528713-0FAE-4F83-A2DA-DAB417C4524F}" presName="sibTrans" presStyleCnt="0"/>
      <dgm:spPr/>
    </dgm:pt>
    <dgm:pt modelId="{DEBB9569-5CC3-45FE-89C4-19807292E9BD}" type="pres">
      <dgm:prSet presAssocID="{90A67D23-6508-42A6-BFA2-345DE09886E2}" presName="node" presStyleLbl="node1" presStyleIdx="1" presStyleCnt="4" custLinFactNeighborX="-12288" custLinFactNeighborY="1743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0CA508A-F93A-4A20-B41E-15FD69C2D48E}" type="pres">
      <dgm:prSet presAssocID="{D30181EC-9DA9-4268-8F43-294A617FCD20}" presName="sibTrans" presStyleCnt="0"/>
      <dgm:spPr/>
    </dgm:pt>
    <dgm:pt modelId="{AA706F42-CBB4-49AE-AD3E-B89242A6C197}" type="pres">
      <dgm:prSet presAssocID="{46F65002-B749-40AE-A455-40D9A3D9678E}" presName="node" presStyleLbl="node1" presStyleIdx="2" presStyleCnt="4" custLinFactNeighborX="41260" custLinFactNeighborY="172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44D78E6-2A46-419B-926D-D8532F7D1B7D}" type="pres">
      <dgm:prSet presAssocID="{65BBB361-0881-45D1-B0C8-2911E8FA2B62}" presName="sibTrans" presStyleCnt="0"/>
      <dgm:spPr/>
    </dgm:pt>
    <dgm:pt modelId="{E5035B27-8F55-40CD-AB9A-400C5D5C9929}" type="pres">
      <dgm:prSet presAssocID="{B4EE4524-4C1F-4E95-81D2-ECFDA355206E}" presName="node" presStyleLbl="node1" presStyleIdx="3" presStyleCnt="4" custScaleX="77574" custScaleY="199678" custLinFactNeighborX="47184" custLinFactNeighborY="443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489C9476-64D0-4D8B-A5E5-8A854BAC302D}" type="presOf" srcId="{46F65002-B749-40AE-A455-40D9A3D9678E}" destId="{AA706F42-CBB4-49AE-AD3E-B89242A6C197}" srcOrd="0" destOrd="0" presId="urn:microsoft.com/office/officeart/2005/8/layout/default"/>
    <dgm:cxn modelId="{53AF4C8E-20EF-437D-B72D-32E00CB59AC3}" type="presOf" srcId="{4BD02C12-8ABE-4A7C-9FE2-B7981A4B1B36}" destId="{F7A38421-C3E0-4AAB-B7FA-8AEFC529843A}" srcOrd="0" destOrd="0" presId="urn:microsoft.com/office/officeart/2005/8/layout/default"/>
    <dgm:cxn modelId="{7F096D62-84AC-433C-AE45-58C279D87293}" type="presOf" srcId="{CEC88D81-3CB9-4FE3-AB07-540901DCA4AC}" destId="{F127CC0B-C6B1-437C-86F5-F3E929605772}" srcOrd="0" destOrd="0" presId="urn:microsoft.com/office/officeart/2005/8/layout/default"/>
    <dgm:cxn modelId="{2B0B8D5C-B7C2-4F3E-BA79-0338073C7592}" type="presOf" srcId="{B4EE4524-4C1F-4E95-81D2-ECFDA355206E}" destId="{E5035B27-8F55-40CD-AB9A-400C5D5C9929}" srcOrd="0" destOrd="0" presId="urn:microsoft.com/office/officeart/2005/8/layout/default"/>
    <dgm:cxn modelId="{C0F35F64-760F-439B-AA15-39B2499BCDD3}" type="presOf" srcId="{90A67D23-6508-42A6-BFA2-345DE09886E2}" destId="{DEBB9569-5CC3-45FE-89C4-19807292E9BD}" srcOrd="0" destOrd="0" presId="urn:microsoft.com/office/officeart/2005/8/layout/default"/>
    <dgm:cxn modelId="{A6C38FC1-F891-4317-80E6-1D27811131ED}" srcId="{4BD02C12-8ABE-4A7C-9FE2-B7981A4B1B36}" destId="{46F65002-B749-40AE-A455-40D9A3D9678E}" srcOrd="2" destOrd="0" parTransId="{EA79214B-0314-488A-BAB0-0528D725C9A9}" sibTransId="{65BBB361-0881-45D1-B0C8-2911E8FA2B62}"/>
    <dgm:cxn modelId="{2BEF2FA7-C7C6-48C0-B95C-9E66D531182C}" srcId="{4BD02C12-8ABE-4A7C-9FE2-B7981A4B1B36}" destId="{B4EE4524-4C1F-4E95-81D2-ECFDA355206E}" srcOrd="3" destOrd="0" parTransId="{2CD2778D-B113-4148-8DD7-6C71E77908CD}" sibTransId="{5A2A3E25-90A5-4D9B-8222-42D807DE57DD}"/>
    <dgm:cxn modelId="{B0762C2E-226C-4DA4-A5EB-C2C1E461D264}" srcId="{4BD02C12-8ABE-4A7C-9FE2-B7981A4B1B36}" destId="{90A67D23-6508-42A6-BFA2-345DE09886E2}" srcOrd="1" destOrd="0" parTransId="{8D248EB9-8DFE-4429-A1EE-FE941CB54753}" sibTransId="{D30181EC-9DA9-4268-8F43-294A617FCD20}"/>
    <dgm:cxn modelId="{1DA36FC7-58EC-4049-B8CC-A2F96707CFD7}" srcId="{4BD02C12-8ABE-4A7C-9FE2-B7981A4B1B36}" destId="{CEC88D81-3CB9-4FE3-AB07-540901DCA4AC}" srcOrd="0" destOrd="0" parTransId="{8BCB41DC-75CC-4B64-A328-39C494092812}" sibTransId="{03528713-0FAE-4F83-A2DA-DAB417C4524F}"/>
    <dgm:cxn modelId="{F28F2824-02F2-409D-A919-0B0C632700BC}" type="presParOf" srcId="{F7A38421-C3E0-4AAB-B7FA-8AEFC529843A}" destId="{F127CC0B-C6B1-437C-86F5-F3E929605772}" srcOrd="0" destOrd="0" presId="urn:microsoft.com/office/officeart/2005/8/layout/default"/>
    <dgm:cxn modelId="{F93CAEBA-EBB1-4A71-9C45-8E3AD4CBA1C1}" type="presParOf" srcId="{F7A38421-C3E0-4AAB-B7FA-8AEFC529843A}" destId="{1C15C657-CA54-4ECC-BC67-0E0A31162DA0}" srcOrd="1" destOrd="0" presId="urn:microsoft.com/office/officeart/2005/8/layout/default"/>
    <dgm:cxn modelId="{FA1331BC-7EDF-4BFD-96CE-6DA600390FB6}" type="presParOf" srcId="{F7A38421-C3E0-4AAB-B7FA-8AEFC529843A}" destId="{DEBB9569-5CC3-45FE-89C4-19807292E9BD}" srcOrd="2" destOrd="0" presId="urn:microsoft.com/office/officeart/2005/8/layout/default"/>
    <dgm:cxn modelId="{D61D3C5B-1072-410F-A301-11A6463238FE}" type="presParOf" srcId="{F7A38421-C3E0-4AAB-B7FA-8AEFC529843A}" destId="{70CA508A-F93A-4A20-B41E-15FD69C2D48E}" srcOrd="3" destOrd="0" presId="urn:microsoft.com/office/officeart/2005/8/layout/default"/>
    <dgm:cxn modelId="{9C8E5277-627D-4A2B-ADD5-EA73B97F4610}" type="presParOf" srcId="{F7A38421-C3E0-4AAB-B7FA-8AEFC529843A}" destId="{AA706F42-CBB4-49AE-AD3E-B89242A6C197}" srcOrd="4" destOrd="0" presId="urn:microsoft.com/office/officeart/2005/8/layout/default"/>
    <dgm:cxn modelId="{8C7A6A55-D68B-4CFD-9167-43184573C1A7}" type="presParOf" srcId="{F7A38421-C3E0-4AAB-B7FA-8AEFC529843A}" destId="{C44D78E6-2A46-419B-926D-D8532F7D1B7D}" srcOrd="5" destOrd="0" presId="urn:microsoft.com/office/officeart/2005/8/layout/default"/>
    <dgm:cxn modelId="{4DE51FB3-D834-499A-95CE-8A8A6CF03E84}" type="presParOf" srcId="{F7A38421-C3E0-4AAB-B7FA-8AEFC529843A}" destId="{E5035B27-8F55-40CD-AB9A-400C5D5C9929}" srcOrd="6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34BF68-CE4F-4D97-9E13-0BC879513F51}" type="datetimeFigureOut">
              <a:rPr lang="sl-SI" smtClean="0"/>
              <a:pPr/>
              <a:t>5.2.2010</a:t>
            </a:fld>
            <a:endParaRPr lang="sl-SI"/>
          </a:p>
        </p:txBody>
      </p:sp>
      <p:sp>
        <p:nvSpPr>
          <p:cNvPr id="20" name="Ograda no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10" name="Ograda številke diapoz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C4934C-A049-498F-B9C8-4A64729CE0C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34BF68-CE4F-4D97-9E13-0BC879513F51}" type="datetimeFigureOut">
              <a:rPr lang="sl-SI" smtClean="0"/>
              <a:pPr/>
              <a:t>5.2.2010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C4934C-A049-498F-B9C8-4A64729CE0C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34BF68-CE4F-4D97-9E13-0BC879513F51}" type="datetimeFigureOut">
              <a:rPr lang="sl-SI" smtClean="0"/>
              <a:pPr/>
              <a:t>5.2.2010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C4934C-A049-498F-B9C8-4A64729CE0C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34BF68-CE4F-4D97-9E13-0BC879513F51}" type="datetimeFigureOut">
              <a:rPr lang="sl-SI" smtClean="0"/>
              <a:pPr/>
              <a:t>5.2.2010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C4934C-A049-498F-B9C8-4A64729CE0C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34BF68-CE4F-4D97-9E13-0BC879513F51}" type="datetimeFigureOut">
              <a:rPr lang="sl-SI" smtClean="0"/>
              <a:pPr/>
              <a:t>5.2.2010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C4934C-A049-498F-B9C8-4A64729CE0C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Pravoko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34BF68-CE4F-4D97-9E13-0BC879513F51}" type="datetimeFigureOut">
              <a:rPr lang="sl-SI" smtClean="0"/>
              <a:pPr/>
              <a:t>5.2.2010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C4934C-A049-498F-B9C8-4A64729CE0C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34BF68-CE4F-4D97-9E13-0BC879513F51}" type="datetimeFigureOut">
              <a:rPr lang="sl-SI" smtClean="0"/>
              <a:pPr/>
              <a:t>5.2.2010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C4934C-A049-498F-B9C8-4A64729CE0C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34BF68-CE4F-4D97-9E13-0BC879513F51}" type="datetimeFigureOut">
              <a:rPr lang="sl-SI" smtClean="0"/>
              <a:pPr/>
              <a:t>5.2.2010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C4934C-A049-498F-B9C8-4A64729CE0C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34BF68-CE4F-4D97-9E13-0BC879513F51}" type="datetimeFigureOut">
              <a:rPr lang="sl-SI" smtClean="0"/>
              <a:pPr/>
              <a:t>5.2.2010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C4934C-A049-498F-B9C8-4A64729CE0C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6" name="Pravoko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34BF68-CE4F-4D97-9E13-0BC879513F51}" type="datetimeFigureOut">
              <a:rPr lang="sl-SI" smtClean="0"/>
              <a:pPr/>
              <a:t>5.2.2010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C4934C-A049-498F-B9C8-4A64729CE0C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34BF68-CE4F-4D97-9E13-0BC879513F51}" type="datetimeFigureOut">
              <a:rPr lang="sl-SI" smtClean="0"/>
              <a:pPr/>
              <a:t>5.2.2010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C4934C-A049-498F-B9C8-4A64729CE0C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Pravoko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9" name="Diagram poteka: postopek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agram poteka: postopek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Krof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Ograda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9" name="Ograda besedil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24" name="Ograda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E34BF68-CE4F-4D97-9E13-0BC879513F51}" type="datetimeFigureOut">
              <a:rPr lang="sl-SI" smtClean="0"/>
              <a:pPr/>
              <a:t>5.2.2010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l-SI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AC4934C-A049-498F-B9C8-4A64729CE0C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5" name="Pravoko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MODERNIZEM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UMETNIŠKO USTVARJANJE 20. STOLETJA</a:t>
            </a:r>
            <a:endParaRPr lang="sl-SI" dirty="0"/>
          </a:p>
        </p:txBody>
      </p:sp>
      <p:pic>
        <p:nvPicPr>
          <p:cNvPr id="4" name="Ograda vsebine 3" descr="64658445_clipboard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375" y="3071810"/>
            <a:ext cx="4587889" cy="31765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ČAS MODERNIZMA</a:t>
            </a:r>
            <a:endParaRPr lang="sl-SI" dirty="0"/>
          </a:p>
        </p:txBody>
      </p:sp>
      <p:graphicFrame>
        <p:nvGraphicFramePr>
          <p:cNvPr id="6" name="Ograda vsebine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Smeri modernizma</a:t>
            </a:r>
            <a:endParaRPr lang="sl-SI" dirty="0"/>
          </a:p>
        </p:txBody>
      </p:sp>
      <p:graphicFrame>
        <p:nvGraphicFramePr>
          <p:cNvPr id="6" name="Ograda vsebine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Moderni roman</a:t>
            </a:r>
            <a:endParaRPr lang="sl-SI" dirty="0"/>
          </a:p>
        </p:txBody>
      </p:sp>
      <p:graphicFrame>
        <p:nvGraphicFramePr>
          <p:cNvPr id="9" name="Ograda vsebine 8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Ograda vsebine 25" descr="Revolutionary_Joyc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72132" y="3286124"/>
            <a:ext cx="2238375" cy="29908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Modernistično pesništvo</a:t>
            </a:r>
            <a:endParaRPr lang="sl-SI" dirty="0"/>
          </a:p>
        </p:txBody>
      </p:sp>
      <p:graphicFrame>
        <p:nvGraphicFramePr>
          <p:cNvPr id="6" name="Ograda vsebine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Ograda vsebine 27" descr="Lorca_CloseUp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7422" y="3143248"/>
            <a:ext cx="2478643" cy="32480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Modernistična </a:t>
            </a:r>
            <a:r>
              <a:rPr lang="sl-SI" dirty="0" smtClean="0"/>
              <a:t>dramatika 1. polovice 20. stoletja 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Umetnišk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256</TotalTime>
  <Words>125</Words>
  <Application>Microsoft Office PowerPoint</Application>
  <PresentationFormat>Diaprojekcija na zaslonu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Solsticij</vt:lpstr>
      <vt:lpstr>MODERNIZEM</vt:lpstr>
      <vt:lpstr>ČAS MODERNIZMA</vt:lpstr>
      <vt:lpstr>Smeri modernizma</vt:lpstr>
      <vt:lpstr>Moderni roman</vt:lpstr>
      <vt:lpstr>Modernistično pesništvo</vt:lpstr>
      <vt:lpstr>Modernistična dramatika 1. polovice 20. stoletja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MODERNIZEM</dc:title>
  <dc:creator>Mateja</dc:creator>
  <cp:lastModifiedBy>Mateja</cp:lastModifiedBy>
  <cp:revision>27</cp:revision>
  <dcterms:created xsi:type="dcterms:W3CDTF">2010-02-04T16:05:46Z</dcterms:created>
  <dcterms:modified xsi:type="dcterms:W3CDTF">2010-02-05T21:51:34Z</dcterms:modified>
</cp:coreProperties>
</file>