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58" r:id="rId4"/>
    <p:sldId id="257" r:id="rId5"/>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14" name="Naslov 13"/>
          <p:cNvSpPr>
            <a:spLocks noGrp="1"/>
          </p:cNvSpPr>
          <p:nvPr>
            <p:ph type="ctrTitle"/>
          </p:nvPr>
        </p:nvSpPr>
        <p:spPr>
          <a:xfrm>
            <a:off x="1432560" y="359898"/>
            <a:ext cx="7406640" cy="1472184"/>
          </a:xfrm>
        </p:spPr>
        <p:txBody>
          <a:bodyPr anchor="b"/>
          <a:lstStyle>
            <a:lvl1pPr algn="l">
              <a:defRPr/>
            </a:lvl1pPr>
            <a:extLst/>
          </a:lstStyle>
          <a:p>
            <a:r>
              <a:rPr kumimoji="0" lang="sl-SI" smtClean="0"/>
              <a:t>Kliknite, če želite urediti slog naslova matrice</a:t>
            </a:r>
            <a:endParaRPr kumimoji="0" lang="en-US"/>
          </a:p>
        </p:txBody>
      </p:sp>
      <p:sp>
        <p:nvSpPr>
          <p:cNvPr id="22" name="Podnaslov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l-SI" smtClean="0"/>
              <a:t>Kliknite, če želite urediti slog podnaslova matrice</a:t>
            </a:r>
            <a:endParaRPr kumimoji="0" lang="en-US"/>
          </a:p>
        </p:txBody>
      </p:sp>
      <p:sp>
        <p:nvSpPr>
          <p:cNvPr id="7" name="Ograda datuma 6"/>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20" name="Ograda noge 19"/>
          <p:cNvSpPr>
            <a:spLocks noGrp="1"/>
          </p:cNvSpPr>
          <p:nvPr>
            <p:ph type="ftr" sz="quarter" idx="11"/>
          </p:nvPr>
        </p:nvSpPr>
        <p:spPr/>
        <p:txBody>
          <a:bodyPr/>
          <a:lstStyle>
            <a:extLst/>
          </a:lstStyle>
          <a:p>
            <a:endParaRPr lang="sl-SI"/>
          </a:p>
        </p:txBody>
      </p:sp>
      <p:sp>
        <p:nvSpPr>
          <p:cNvPr id="10" name="Ograda številke diapozitiva 9"/>
          <p:cNvSpPr>
            <a:spLocks noGrp="1"/>
          </p:cNvSpPr>
          <p:nvPr>
            <p:ph type="sldNum" sz="quarter" idx="12"/>
          </p:nvPr>
        </p:nvSpPr>
        <p:spPr/>
        <p:txBody>
          <a:bodyPr/>
          <a:lstStyle>
            <a:extLst/>
          </a:lstStyle>
          <a:p>
            <a:fld id="{BC488829-BFF3-4C27-827F-954C39BBE4E6}" type="slidenum">
              <a:rPr lang="sl-SI" smtClean="0"/>
              <a:pPr/>
              <a:t>‹#›</a:t>
            </a:fld>
            <a:endParaRPr lang="sl-SI"/>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58000" y="274639"/>
            <a:ext cx="1828800" cy="5851525"/>
          </a:xfrm>
        </p:spPr>
        <p:txBody>
          <a:bodyPr vert="eaVert"/>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1143000" y="274640"/>
            <a:ext cx="5562600" cy="5851525"/>
          </a:xfrm>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Pravokotni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slov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5" name="Ograda noge 4"/>
          <p:cNvSpPr>
            <a:spLocks noGrp="1"/>
          </p:cNvSpPr>
          <p:nvPr>
            <p:ph type="ftr" sz="quarter" idx="11"/>
          </p:nvPr>
        </p:nvSpPr>
        <p:spPr/>
        <p:txBody>
          <a:bodyPr/>
          <a:lstStyle>
            <a:extLst/>
          </a:lstStyle>
          <a:p>
            <a:endParaRPr lang="sl-SI"/>
          </a:p>
        </p:txBody>
      </p:sp>
      <p:sp>
        <p:nvSpPr>
          <p:cNvPr id="6" name="Ograda številke diapozitiva 5"/>
          <p:cNvSpPr>
            <a:spLocks noGrp="1"/>
          </p:cNvSpPr>
          <p:nvPr>
            <p:ph type="sldNum" sz="quarter" idx="12"/>
          </p:nvPr>
        </p:nvSpPr>
        <p:spPr/>
        <p:txBody>
          <a:bodyPr/>
          <a:lstStyle>
            <a:extLst/>
          </a:lstStyle>
          <a:p>
            <a:fld id="{BC488829-BFF3-4C27-827F-954C39BBE4E6}" type="slidenum">
              <a:rPr lang="sl-SI" smtClean="0"/>
              <a:pPr/>
              <a:t>‹#›</a:t>
            </a:fld>
            <a:endParaRPr lang="sl-SI"/>
          </a:p>
        </p:txBody>
      </p:sp>
      <p:sp>
        <p:nvSpPr>
          <p:cNvPr id="10" name="Pravokotni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6" name="Ograda noge 5"/>
          <p:cNvSpPr>
            <a:spLocks noGrp="1"/>
          </p:cNvSpPr>
          <p:nvPr>
            <p:ph type="ftr" sz="quarter" idx="11"/>
          </p:nvPr>
        </p:nvSpPr>
        <p:spPr/>
        <p:txBody>
          <a:bodyPr/>
          <a:lstStyle>
            <a:extLst/>
          </a:lstStyle>
          <a:p>
            <a:endParaRPr lang="sl-SI"/>
          </a:p>
        </p:txBody>
      </p:sp>
      <p:sp>
        <p:nvSpPr>
          <p:cNvPr id="7" name="Ograda številke diapozitiva 6"/>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l-SI" smtClean="0"/>
              <a:t>Kliknite, če želite urediti sloge besedila matrice</a:t>
            </a:r>
          </a:p>
        </p:txBody>
      </p:sp>
      <p:sp>
        <p:nvSpPr>
          <p:cNvPr id="4" name="Ograda besedila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l-SI" smtClean="0"/>
              <a:t>Kliknite, če želite urediti sloge besedila matrice</a:t>
            </a:r>
          </a:p>
        </p:txBody>
      </p:sp>
      <p:sp>
        <p:nvSpPr>
          <p:cNvPr id="5" name="Ograda vsebine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6" name="Ograda vsebine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8" name="Ograda noge 7"/>
          <p:cNvSpPr>
            <a:spLocks noGrp="1"/>
          </p:cNvSpPr>
          <p:nvPr>
            <p:ph type="ftr" sz="quarter" idx="11"/>
          </p:nvPr>
        </p:nvSpPr>
        <p:spPr/>
        <p:txBody>
          <a:bodyPr/>
          <a:lstStyle>
            <a:extLst/>
          </a:lstStyle>
          <a:p>
            <a:endParaRPr lang="sl-SI"/>
          </a:p>
        </p:txBody>
      </p:sp>
      <p:sp>
        <p:nvSpPr>
          <p:cNvPr id="9" name="Ograda številke diapozitiva 8"/>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nchor="ctr"/>
          <a:lstStyle>
            <a:extLst/>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4" name="Ograda noge 3"/>
          <p:cNvSpPr>
            <a:spLocks noGrp="1"/>
          </p:cNvSpPr>
          <p:nvPr>
            <p:ph type="ftr" sz="quarter" idx="11"/>
          </p:nvPr>
        </p:nvSpPr>
        <p:spPr/>
        <p:txBody>
          <a:bodyPr/>
          <a:lstStyle>
            <a:extLst/>
          </a:lstStyle>
          <a:p>
            <a:endParaRPr lang="sl-SI"/>
          </a:p>
        </p:txBody>
      </p:sp>
      <p:sp>
        <p:nvSpPr>
          <p:cNvPr id="5" name="Ograda številke diapozitiva 4"/>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Pravokotni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Ograda datuma 1"/>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3" name="Ograda noge 2"/>
          <p:cNvSpPr>
            <a:spLocks noGrp="1"/>
          </p:cNvSpPr>
          <p:nvPr>
            <p:ph type="ftr" sz="quarter" idx="11"/>
          </p:nvPr>
        </p:nvSpPr>
        <p:spPr/>
        <p:txBody>
          <a:bodyPr/>
          <a:lstStyle>
            <a:extLst/>
          </a:lstStyle>
          <a:p>
            <a:endParaRPr lang="sl-SI"/>
          </a:p>
        </p:txBody>
      </p:sp>
      <p:sp>
        <p:nvSpPr>
          <p:cNvPr id="4" name="Ograda številke diapozitiva 3"/>
          <p:cNvSpPr>
            <a:spLocks noGrp="1"/>
          </p:cNvSpPr>
          <p:nvPr>
            <p:ph type="sldNum" sz="quarter" idx="12"/>
          </p:nvPr>
        </p:nvSpPr>
        <p:spPr/>
        <p:txBody>
          <a:bodyPr/>
          <a:lstStyle>
            <a:extLst/>
          </a:lstStyle>
          <a:p>
            <a:fld id="{BC488829-BFF3-4C27-827F-954C39BBE4E6}" type="slidenum">
              <a:rPr lang="sl-SI" smtClean="0"/>
              <a:pPr/>
              <a:t>‹#›</a:t>
            </a:fld>
            <a:endParaRPr lang="sl-SI"/>
          </a:p>
        </p:txBody>
      </p:sp>
      <p:sp>
        <p:nvSpPr>
          <p:cNvPr id="6" name="Pravokotni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sl-SI" smtClean="0"/>
              <a:t>Kliknite, če želite urediti slog naslova matrice</a:t>
            </a:r>
            <a:endParaRPr kumimoji="0" lang="en-US"/>
          </a:p>
        </p:txBody>
      </p:sp>
      <p:sp>
        <p:nvSpPr>
          <p:cNvPr id="3" name="Ograda besedila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l-SI" smtClean="0"/>
              <a:t>Kliknite, če želite urediti sloge besedila matrice</a:t>
            </a:r>
          </a:p>
        </p:txBody>
      </p:sp>
      <p:sp>
        <p:nvSpPr>
          <p:cNvPr id="4" name="Ograda vsebine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6" name="Ograda noge 5"/>
          <p:cNvSpPr>
            <a:spLocks noGrp="1"/>
          </p:cNvSpPr>
          <p:nvPr>
            <p:ph type="ftr" sz="quarter" idx="11"/>
          </p:nvPr>
        </p:nvSpPr>
        <p:spPr/>
        <p:txBody>
          <a:bodyPr/>
          <a:lstStyle>
            <a:extLst/>
          </a:lstStyle>
          <a:p>
            <a:endParaRPr lang="sl-SI"/>
          </a:p>
        </p:txBody>
      </p:sp>
      <p:sp>
        <p:nvSpPr>
          <p:cNvPr id="7" name="Ograda številke diapozitiva 6"/>
          <p:cNvSpPr>
            <a:spLocks noGrp="1"/>
          </p:cNvSpPr>
          <p:nvPr>
            <p:ph type="sldNum" sz="quarter" idx="12"/>
          </p:nvPr>
        </p:nvSpPr>
        <p:spPr/>
        <p:txBody>
          <a:bodyPr/>
          <a:lstStyle>
            <a:extLst/>
          </a:lstStyle>
          <a:p>
            <a:fld id="{BC488829-BFF3-4C27-827F-954C39BBE4E6}" type="slidenum">
              <a:rPr lang="sl-SI" smtClean="0"/>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sl-SI" smtClean="0"/>
              <a:t>Kliknite, če želite urediti slog naslova matrice</a:t>
            </a:r>
            <a:endParaRPr kumimoji="0" lang="en-US"/>
          </a:p>
        </p:txBody>
      </p:sp>
      <p:sp>
        <p:nvSpPr>
          <p:cNvPr id="5" name="Ograda datuma 4"/>
          <p:cNvSpPr>
            <a:spLocks noGrp="1"/>
          </p:cNvSpPr>
          <p:nvPr>
            <p:ph type="dt" sz="half" idx="10"/>
          </p:nvPr>
        </p:nvSpPr>
        <p:spPr/>
        <p:txBody>
          <a:bodyPr/>
          <a:lstStyle>
            <a:extLst/>
          </a:lstStyle>
          <a:p>
            <a:fld id="{253E7727-A8CE-4DCB-BE8B-7A677C2B45BB}" type="datetimeFigureOut">
              <a:rPr lang="sl-SI" smtClean="0"/>
              <a:pPr/>
              <a:t>29.6.2010</a:t>
            </a:fld>
            <a:endParaRPr lang="sl-SI"/>
          </a:p>
        </p:txBody>
      </p:sp>
      <p:sp>
        <p:nvSpPr>
          <p:cNvPr id="6" name="Ograda noge 5"/>
          <p:cNvSpPr>
            <a:spLocks noGrp="1"/>
          </p:cNvSpPr>
          <p:nvPr>
            <p:ph type="ftr" sz="quarter" idx="11"/>
          </p:nvPr>
        </p:nvSpPr>
        <p:spPr/>
        <p:txBody>
          <a:bodyPr/>
          <a:lstStyle>
            <a:extLst/>
          </a:lstStyle>
          <a:p>
            <a:endParaRPr lang="sl-SI"/>
          </a:p>
        </p:txBody>
      </p:sp>
      <p:sp>
        <p:nvSpPr>
          <p:cNvPr id="7" name="Ograda številke diapozitiva 6"/>
          <p:cNvSpPr>
            <a:spLocks noGrp="1"/>
          </p:cNvSpPr>
          <p:nvPr>
            <p:ph type="sldNum" sz="quarter" idx="12"/>
          </p:nvPr>
        </p:nvSpPr>
        <p:spPr/>
        <p:txBody>
          <a:bodyPr/>
          <a:lstStyle>
            <a:extLst/>
          </a:lstStyle>
          <a:p>
            <a:fld id="{BC488829-BFF3-4C27-827F-954C39BBE4E6}" type="slidenum">
              <a:rPr lang="sl-SI" smtClean="0"/>
              <a:pPr/>
              <a:t>‹#›</a:t>
            </a:fld>
            <a:endParaRPr lang="sl-SI"/>
          </a:p>
        </p:txBody>
      </p:sp>
      <p:sp>
        <p:nvSpPr>
          <p:cNvPr id="8" name="Pravokotni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Ograda slik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sl-SI" smtClean="0"/>
              <a:t>Kliknite ikono, če želite dodati sliko</a:t>
            </a:r>
            <a:endParaRPr kumimoji="0" lang="en-US" dirty="0"/>
          </a:p>
        </p:txBody>
      </p:sp>
      <p:sp>
        <p:nvSpPr>
          <p:cNvPr id="9" name="Diagram poteka: postopek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Diagram poteka: postopek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Ograda besedila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sl-SI" smtClean="0"/>
              <a:t>Kliknite, če želite urediti sloge besedila matrice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Krof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Pravokotni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Ograda naslova 4"/>
          <p:cNvSpPr>
            <a:spLocks noGrp="1"/>
          </p:cNvSpPr>
          <p:nvPr>
            <p:ph type="title"/>
          </p:nvPr>
        </p:nvSpPr>
        <p:spPr>
          <a:xfrm>
            <a:off x="1435608" y="274638"/>
            <a:ext cx="7498080" cy="1143000"/>
          </a:xfrm>
          <a:prstGeom prst="rect">
            <a:avLst/>
          </a:prstGeom>
        </p:spPr>
        <p:txBody>
          <a:bodyPr anchor="ctr">
            <a:normAutofit/>
          </a:bodyPr>
          <a:lstStyle>
            <a:extLst/>
          </a:lstStyle>
          <a:p>
            <a:r>
              <a:rPr kumimoji="0" lang="sl-SI" smtClean="0"/>
              <a:t>Kliknite, če želite urediti slog naslova matrice</a:t>
            </a:r>
            <a:endParaRPr kumimoji="0" lang="en-US"/>
          </a:p>
        </p:txBody>
      </p:sp>
      <p:sp>
        <p:nvSpPr>
          <p:cNvPr id="9" name="Ograda besedila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24" name="Ograda datum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53E7727-A8CE-4DCB-BE8B-7A677C2B45BB}" type="datetimeFigureOut">
              <a:rPr lang="sl-SI" smtClean="0"/>
              <a:pPr/>
              <a:t>29.6.2010</a:t>
            </a:fld>
            <a:endParaRPr lang="sl-SI"/>
          </a:p>
        </p:txBody>
      </p:sp>
      <p:sp>
        <p:nvSpPr>
          <p:cNvPr id="10" name="Ograda no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sl-SI"/>
          </a:p>
        </p:txBody>
      </p:sp>
      <p:sp>
        <p:nvSpPr>
          <p:cNvPr id="22" name="Ograda številke diapoz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C488829-BFF3-4C27-827F-954C39BBE4E6}" type="slidenum">
              <a:rPr lang="sl-SI" smtClean="0"/>
              <a:pPr/>
              <a:t>‹#›</a:t>
            </a:fld>
            <a:endParaRPr lang="sl-SI"/>
          </a:p>
        </p:txBody>
      </p:sp>
      <p:sp>
        <p:nvSpPr>
          <p:cNvPr id="15" name="Pravokotni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hellokittyjunkie.files.wordpress.com/2008/01/21_fender_hello_kitty_mini_strat_electric_guitar_black.jpg"/>
          <p:cNvPicPr>
            <a:picLocks noChangeAspect="1" noChangeArrowheads="1"/>
          </p:cNvPicPr>
          <p:nvPr/>
        </p:nvPicPr>
        <p:blipFill>
          <a:blip r:embed="rId2" cstate="print"/>
          <a:srcRect/>
          <a:stretch>
            <a:fillRect/>
          </a:stretch>
        </p:blipFill>
        <p:spPr bwMode="auto">
          <a:xfrm>
            <a:off x="5357818" y="0"/>
            <a:ext cx="2643174" cy="1982381"/>
          </a:xfrm>
          <a:prstGeom prst="rect">
            <a:avLst/>
          </a:prstGeom>
          <a:noFill/>
        </p:spPr>
      </p:pic>
      <p:sp>
        <p:nvSpPr>
          <p:cNvPr id="4" name="Naslov 3"/>
          <p:cNvSpPr>
            <a:spLocks noGrp="1"/>
          </p:cNvSpPr>
          <p:nvPr>
            <p:ph type="title"/>
          </p:nvPr>
        </p:nvSpPr>
        <p:spPr/>
        <p:txBody>
          <a:bodyPr/>
          <a:lstStyle/>
          <a:p>
            <a:r>
              <a:rPr lang="sl-SI" dirty="0" smtClean="0"/>
              <a:t>Električna kitara</a:t>
            </a:r>
            <a:endParaRPr lang="sl-SI" dirty="0"/>
          </a:p>
        </p:txBody>
      </p:sp>
      <p:sp>
        <p:nvSpPr>
          <p:cNvPr id="5" name="Ograda vsebine 4"/>
          <p:cNvSpPr>
            <a:spLocks noGrp="1"/>
          </p:cNvSpPr>
          <p:nvPr>
            <p:ph idx="1"/>
          </p:nvPr>
        </p:nvSpPr>
        <p:spPr/>
        <p:txBody>
          <a:bodyPr>
            <a:normAutofit fontScale="77500" lnSpcReduction="20000"/>
          </a:bodyPr>
          <a:lstStyle/>
          <a:p>
            <a:r>
              <a:rPr lang="sl-SI" dirty="0" smtClean="0"/>
              <a:t>VSEBINA:</a:t>
            </a:r>
          </a:p>
          <a:p>
            <a:pPr algn="just">
              <a:buNone/>
            </a:pPr>
            <a:r>
              <a:rPr lang="sl-SI" dirty="0" smtClean="0"/>
              <a:t>	V zgodbi je tematiziran problematičen odnos med očetom in sinom.  Deček se muči z igranjem harmonike, vendar iz nje nikakor ne more zvabiti pravih tonov. Vzdušje je čedalje bolj moreče in temno. Pričakuje očeta in se boji njegovega prihoda. Razmišlja o električni kitari, ki ima silno moč. Če bi jo imel, bi lahko ugajal celo očetu. Vendar ve, da je električna kitara tudi nevarna, saj vedno najde pot do cilja. V želji, da bi iz harmonike izvabil ubrane zvoke in jo oživil, jo priključi na električni kabel. Vanjo se ob prihodu zaplete oče in umre. Deček naivno upa, da bo našel mamo, ki mu bo mogoče kupila električno kitaro. Konec ostaja odprt.</a:t>
            </a:r>
            <a:endParaRPr lang="sl-SI"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Motiv električne kitare</a:t>
            </a:r>
            <a:endParaRPr lang="sl-SI" dirty="0"/>
          </a:p>
        </p:txBody>
      </p:sp>
      <p:sp>
        <p:nvSpPr>
          <p:cNvPr id="3" name="Ograda vsebine 2"/>
          <p:cNvSpPr>
            <a:spLocks noGrp="1"/>
          </p:cNvSpPr>
          <p:nvPr>
            <p:ph idx="1"/>
          </p:nvPr>
        </p:nvSpPr>
        <p:spPr/>
        <p:txBody>
          <a:bodyPr>
            <a:normAutofit lnSpcReduction="10000"/>
          </a:bodyPr>
          <a:lstStyle/>
          <a:p>
            <a:r>
              <a:rPr lang="sl-SI" dirty="0" smtClean="0"/>
              <a:t>Kitara predstavlja živost, voljo, ima skrivnostno moč.</a:t>
            </a:r>
          </a:p>
          <a:p>
            <a:r>
              <a:rPr lang="sl-SI" dirty="0" smtClean="0"/>
              <a:t>Je popolno nasprotje harmonike, ki je hladni predmet brez življenja.</a:t>
            </a:r>
          </a:p>
          <a:p>
            <a:r>
              <a:rPr lang="sl-SI" dirty="0" smtClean="0"/>
              <a:t>Dečku pomeni željo po uspehu, družinski sreči, ljubezni.</a:t>
            </a:r>
          </a:p>
          <a:p>
            <a:r>
              <a:rPr lang="sl-SI" dirty="0" smtClean="0"/>
              <a:t>Simbolizira tudi upor proti očetu in tradiciji in predstavlja svobodo.</a:t>
            </a:r>
          </a:p>
          <a:p>
            <a:r>
              <a:rPr lang="sl-SI" dirty="0" smtClean="0"/>
              <a:t>Električna kitara je vse to, česar deček nima</a:t>
            </a:r>
            <a:r>
              <a:rPr lang="sl-SI" dirty="0" smtClean="0"/>
              <a:t>.</a:t>
            </a:r>
          </a:p>
          <a:p>
            <a:pPr>
              <a:buNone/>
            </a:pPr>
            <a:endParaRPr lang="sl-SI" dirty="0" smtClean="0"/>
          </a:p>
          <a:p>
            <a:endParaRPr lang="sl-SI"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Kratka zgodba</a:t>
            </a:r>
            <a:endParaRPr lang="sl-SI" dirty="0"/>
          </a:p>
        </p:txBody>
      </p:sp>
      <p:sp>
        <p:nvSpPr>
          <p:cNvPr id="3" name="Ograda vsebine 2"/>
          <p:cNvSpPr>
            <a:spLocks noGrp="1"/>
          </p:cNvSpPr>
          <p:nvPr>
            <p:ph idx="1"/>
          </p:nvPr>
        </p:nvSpPr>
        <p:spPr/>
        <p:txBody>
          <a:bodyPr/>
          <a:lstStyle/>
          <a:p>
            <a:r>
              <a:rPr lang="sl-SI" dirty="0" smtClean="0"/>
              <a:t>Električna kitara je kratka zgodba: </a:t>
            </a:r>
          </a:p>
          <a:p>
            <a:endParaRPr lang="sl-SI" dirty="0"/>
          </a:p>
        </p:txBody>
      </p:sp>
      <p:sp>
        <p:nvSpPr>
          <p:cNvPr id="14" name="Zaobljeni pravokotnik 13"/>
          <p:cNvSpPr/>
          <p:nvPr/>
        </p:nvSpPr>
        <p:spPr>
          <a:xfrm>
            <a:off x="1357290" y="4429132"/>
            <a:ext cx="2928958" cy="16430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dirty="0" smtClean="0"/>
              <a:t>Začetek in </a:t>
            </a:r>
            <a:r>
              <a:rPr lang="sl-SI" sz="2400" dirty="0" err="1" smtClean="0"/>
              <a:t>medias</a:t>
            </a:r>
            <a:r>
              <a:rPr lang="sl-SI" sz="2400" dirty="0" smtClean="0"/>
              <a:t> res, konec ostaja odprt. </a:t>
            </a:r>
            <a:endParaRPr lang="sl-SI" sz="2400" dirty="0"/>
          </a:p>
        </p:txBody>
      </p:sp>
      <p:sp>
        <p:nvSpPr>
          <p:cNvPr id="15" name="Pravokotnik 14"/>
          <p:cNvSpPr/>
          <p:nvPr/>
        </p:nvSpPr>
        <p:spPr>
          <a:xfrm>
            <a:off x="1428728" y="4500570"/>
            <a:ext cx="7143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8" name="Zaobljeni pravokotnik 17"/>
          <p:cNvSpPr/>
          <p:nvPr/>
        </p:nvSpPr>
        <p:spPr>
          <a:xfrm>
            <a:off x="1285852" y="2428868"/>
            <a:ext cx="2928958"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dirty="0" smtClean="0"/>
              <a:t>TRETJEOSEBNI (PERSONALNI) PRIPOVEDOVALEC</a:t>
            </a:r>
          </a:p>
          <a:p>
            <a:pPr algn="ctr"/>
            <a:endParaRPr lang="sl-SI" dirty="0"/>
          </a:p>
        </p:txBody>
      </p:sp>
      <p:sp>
        <p:nvSpPr>
          <p:cNvPr id="20" name="Zaobljeni pravokotnik 19"/>
          <p:cNvSpPr/>
          <p:nvPr/>
        </p:nvSpPr>
        <p:spPr>
          <a:xfrm>
            <a:off x="4857752" y="4286256"/>
            <a:ext cx="3000396"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dirty="0" smtClean="0"/>
              <a:t>Dogajalni potek je mrežno prepleten s spominskimi fragmenti in željami za prihodnost.</a:t>
            </a:r>
            <a:endParaRPr lang="sl-SI" sz="2400" dirty="0"/>
          </a:p>
        </p:txBody>
      </p:sp>
      <p:sp>
        <p:nvSpPr>
          <p:cNvPr id="21" name="Zaobljeni pravokotnik 20"/>
          <p:cNvSpPr/>
          <p:nvPr/>
        </p:nvSpPr>
        <p:spPr>
          <a:xfrm>
            <a:off x="4572000" y="2428868"/>
            <a:ext cx="3643338"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dirty="0" smtClean="0"/>
              <a:t>Karakterizacijo književnih oseb lahko razberemo iz dogajanja, ostaja nejasna, skrivnostna</a:t>
            </a:r>
            <a:endParaRPr lang="sl-SI"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Minimalizem</a:t>
            </a:r>
            <a:endParaRPr lang="sl-SI" dirty="0"/>
          </a:p>
        </p:txBody>
      </p:sp>
      <p:sp>
        <p:nvSpPr>
          <p:cNvPr id="3" name="Ograda vsebine 2"/>
          <p:cNvSpPr>
            <a:spLocks noGrp="1"/>
          </p:cNvSpPr>
          <p:nvPr>
            <p:ph idx="1"/>
          </p:nvPr>
        </p:nvSpPr>
        <p:spPr/>
        <p:txBody>
          <a:bodyPr>
            <a:normAutofit lnSpcReduction="10000"/>
          </a:bodyPr>
          <a:lstStyle/>
          <a:p>
            <a:r>
              <a:rPr lang="sl-SI" dirty="0" smtClean="0"/>
              <a:t>Pesimistični in ironični pogled na svet</a:t>
            </a:r>
          </a:p>
          <a:p>
            <a:r>
              <a:rPr lang="sl-SI" dirty="0" smtClean="0"/>
              <a:t>Čut za razpoloženje</a:t>
            </a:r>
          </a:p>
          <a:p>
            <a:r>
              <a:rPr lang="sl-SI" dirty="0" smtClean="0"/>
              <a:t>Vsakdanja tematika</a:t>
            </a:r>
          </a:p>
          <a:p>
            <a:r>
              <a:rPr lang="sl-SI" dirty="0" smtClean="0"/>
              <a:t>Ni zaokrožene zgodbe, temveč le odkruški, fragmenti</a:t>
            </a:r>
          </a:p>
          <a:p>
            <a:r>
              <a:rPr lang="sl-SI" dirty="0" smtClean="0"/>
              <a:t>Na videz preprost slog, ki ponekod prehaja v liričnost.</a:t>
            </a:r>
          </a:p>
          <a:p>
            <a:r>
              <a:rPr lang="sl-SI" dirty="0" smtClean="0"/>
              <a:t>Pripoved je brez pripovedovalčevih </a:t>
            </a:r>
            <a:r>
              <a:rPr lang="sl-SI" dirty="0" smtClean="0"/>
              <a:t>komentarjev.</a:t>
            </a:r>
            <a:endParaRPr lang="sl-SI"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j">
  <a:themeElements>
    <a:clrScheme name="Umetnišk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Solsticij">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j">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53</TotalTime>
  <Words>146</Words>
  <Application>Microsoft Office PowerPoint</Application>
  <PresentationFormat>Diaprojekcija na zaslonu (4:3)</PresentationFormat>
  <Paragraphs>22</Paragraphs>
  <Slides>4</Slides>
  <Notes>0</Notes>
  <HiddenSlides>0</HiddenSlides>
  <MMClips>0</MMClips>
  <ScaleCrop>false</ScaleCrop>
  <HeadingPairs>
    <vt:vector size="4" baseType="variant">
      <vt:variant>
        <vt:lpstr>Tema</vt:lpstr>
      </vt:variant>
      <vt:variant>
        <vt:i4>1</vt:i4>
      </vt:variant>
      <vt:variant>
        <vt:lpstr>Naslovi diapozitivov</vt:lpstr>
      </vt:variant>
      <vt:variant>
        <vt:i4>4</vt:i4>
      </vt:variant>
    </vt:vector>
  </HeadingPairs>
  <TitlesOfParts>
    <vt:vector size="5" baseType="lpstr">
      <vt:lpstr>Solsticij</vt:lpstr>
      <vt:lpstr>Električna kitara</vt:lpstr>
      <vt:lpstr>Motiv električne kitare</vt:lpstr>
      <vt:lpstr>Kratka zgodba</vt:lpstr>
      <vt:lpstr>Minimalizem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Električna kitara</dc:title>
  <dc:creator>katja lah</dc:creator>
  <cp:lastModifiedBy>katja lah</cp:lastModifiedBy>
  <cp:revision>7</cp:revision>
  <dcterms:created xsi:type="dcterms:W3CDTF">2010-06-28T21:46:32Z</dcterms:created>
  <dcterms:modified xsi:type="dcterms:W3CDTF">2010-06-29T06:19:19Z</dcterms:modified>
</cp:coreProperties>
</file>