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avokotni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kotnik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avokotni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 smtClean="0"/>
              <a:t>Kliknite, če želite urediti slog podnaslova matrice</a:t>
            </a:r>
            <a:endParaRPr lang="en-US"/>
          </a:p>
        </p:txBody>
      </p:sp>
      <p:sp>
        <p:nvSpPr>
          <p:cNvPr id="10" name="Ograda datuma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69328789-6354-4A68-9094-60028DEA3416}" type="datetimeFigureOut">
              <a:rPr lang="sl-SI"/>
              <a:pPr>
                <a:defRPr/>
              </a:pPr>
              <a:t>15.8.2010</a:t>
            </a:fld>
            <a:endParaRPr lang="sl-SI"/>
          </a:p>
        </p:txBody>
      </p:sp>
      <p:sp>
        <p:nvSpPr>
          <p:cNvPr id="11" name="Ograda noge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2" name="Ograda številke diapozitiva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210D2-177F-4D5F-B2FE-224B7D7213C4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6BD81-E644-4B1C-B7AC-D885165DA2A2}" type="datetimeFigureOut">
              <a:rPr lang="sl-SI"/>
              <a:pPr>
                <a:defRPr/>
              </a:pPr>
              <a:t>15.8.2010</a:t>
            </a:fld>
            <a:endParaRPr lang="sl-SI"/>
          </a:p>
        </p:txBody>
      </p:sp>
      <p:sp>
        <p:nvSpPr>
          <p:cNvPr id="5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6E03-CCEB-4FDF-AC8C-D9C9FB9C261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ven konek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Enakokraki trikotnik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aven konek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7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2A624-FB9B-41A0-AECD-BA9EEA100756}" type="datetimeFigureOut">
              <a:rPr lang="sl-SI"/>
              <a:pPr>
                <a:defRPr/>
              </a:pPr>
              <a:t>15.8.2010</a:t>
            </a:fld>
            <a:endParaRPr lang="sl-SI"/>
          </a:p>
        </p:txBody>
      </p:sp>
      <p:sp>
        <p:nvSpPr>
          <p:cNvPr id="8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0CF70-76F6-4E74-9E0F-04BE89CD4A7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1D45D-16DF-4048-9094-23E3D2CA3007}" type="datetimeFigureOut">
              <a:rPr lang="sl-SI"/>
              <a:pPr>
                <a:defRPr/>
              </a:pPr>
              <a:t>15.8.2010</a:t>
            </a:fld>
            <a:endParaRPr lang="sl-SI"/>
          </a:p>
        </p:txBody>
      </p:sp>
      <p:sp>
        <p:nvSpPr>
          <p:cNvPr id="5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7836E-6D98-43D0-A3FA-007E2641939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avokotnik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datuma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D2678-BB6D-49CE-872B-BD3CF00BB195}" type="datetimeFigureOut">
              <a:rPr lang="sl-SI"/>
              <a:pPr>
                <a:defRPr/>
              </a:pPr>
              <a:t>15.8.2010</a:t>
            </a:fld>
            <a:endParaRPr lang="sl-SI"/>
          </a:p>
        </p:txBody>
      </p:sp>
      <p:sp>
        <p:nvSpPr>
          <p:cNvPr id="7" name="Ograda noge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B1D3A-2F17-4AA3-AAF1-828BA01ED87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Ograda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1CB43-35C5-4998-B194-404F3FFDA13C}" type="datetimeFigureOut">
              <a:rPr lang="sl-SI"/>
              <a:pPr>
                <a:defRPr/>
              </a:pPr>
              <a:t>15.8.2010</a:t>
            </a:fld>
            <a:endParaRPr lang="sl-SI"/>
          </a:p>
        </p:txBody>
      </p:sp>
      <p:sp>
        <p:nvSpPr>
          <p:cNvPr id="6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5599F-C64A-4A91-9C35-77603C97D8A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7" name="Ograda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F3778-B91D-4B14-B1ED-488C5035DF36}" type="datetimeFigureOut">
              <a:rPr lang="sl-SI"/>
              <a:pPr>
                <a:defRPr/>
              </a:pPr>
              <a:t>15.8.2010</a:t>
            </a:fld>
            <a:endParaRPr lang="sl-SI"/>
          </a:p>
        </p:txBody>
      </p:sp>
      <p:sp>
        <p:nvSpPr>
          <p:cNvPr id="8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27453-4B36-494A-8AE2-4F56E2A1EFDF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nakokraki trikotnik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4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45E48-81C6-457A-8718-968F910AE8E4}" type="datetimeFigureOut">
              <a:rPr lang="sl-SI"/>
              <a:pPr>
                <a:defRPr/>
              </a:pPr>
              <a:t>15.8.2010</a:t>
            </a:fld>
            <a:endParaRPr lang="sl-SI"/>
          </a:p>
        </p:txBody>
      </p:sp>
      <p:sp>
        <p:nvSpPr>
          <p:cNvPr id="5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C542B-6B10-4573-8ADC-95FBD152A1B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aven konek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Enakokraki trikotnik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DE92D-290C-4D52-A1BB-909C915E48D3}" type="datetimeFigureOut">
              <a:rPr lang="sl-SI"/>
              <a:pPr>
                <a:defRPr/>
              </a:pPr>
              <a:t>15.8.2010</a:t>
            </a:fld>
            <a:endParaRPr lang="sl-SI"/>
          </a:p>
        </p:txBody>
      </p:sp>
      <p:sp>
        <p:nvSpPr>
          <p:cNvPr id="5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50D5A-11A5-4854-8CCC-B762E4CCFA7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ven konek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aven konek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Enakokraki trikotnik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12" name="Ograda vsebine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8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8CB54-F44D-4840-8233-9F22810294BB}" type="datetimeFigureOut">
              <a:rPr lang="sl-SI"/>
              <a:pPr>
                <a:defRPr/>
              </a:pPr>
              <a:t>15.8.2010</a:t>
            </a:fld>
            <a:endParaRPr lang="sl-SI"/>
          </a:p>
        </p:txBody>
      </p:sp>
      <p:sp>
        <p:nvSpPr>
          <p:cNvPr id="9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2BA84-C467-4304-8E4B-4275333929C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ven konek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Enakokraki trikotnik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avokotnik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sl-SI" noProof="0" smtClean="0"/>
              <a:t>Kliknite ikono, če želite dodati sliko</a:t>
            </a:r>
            <a:endParaRPr lang="en-US" noProof="0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8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073C7-943D-4C30-9CFB-638D2BA3D033}" type="datetimeFigureOut">
              <a:rPr lang="sl-SI"/>
              <a:pPr>
                <a:defRPr/>
              </a:pPr>
              <a:t>15.8.2010</a:t>
            </a:fld>
            <a:endParaRPr lang="sl-SI"/>
          </a:p>
        </p:txBody>
      </p:sp>
      <p:sp>
        <p:nvSpPr>
          <p:cNvPr id="9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621A7-AE1D-4A29-B548-0D4F46A583F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  <a:endParaRPr lang="en-US" smtClean="0"/>
          </a:p>
        </p:txBody>
      </p:sp>
      <p:sp>
        <p:nvSpPr>
          <p:cNvPr id="1027" name="Ograda besedila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smtClean="0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A4516DF4-5EB6-4380-A846-C958183AEA80}" type="datetimeFigureOut">
              <a:rPr lang="sl-SI"/>
              <a:pPr>
                <a:defRPr/>
              </a:pPr>
              <a:t>15.8.2010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B37E90A-297A-4905-BACC-FDBB23224BE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28" name="Raven konek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Raven konek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Enakokraki trikotnik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3" r:id="rId2"/>
    <p:sldLayoutId id="2147483865" r:id="rId3"/>
    <p:sldLayoutId id="2147483862" r:id="rId4"/>
    <p:sldLayoutId id="2147483861" r:id="rId5"/>
    <p:sldLayoutId id="2147483866" r:id="rId6"/>
    <p:sldLayoutId id="2147483867" r:id="rId7"/>
    <p:sldLayoutId id="2147483868" r:id="rId8"/>
    <p:sldLayoutId id="2147483869" r:id="rId9"/>
    <p:sldLayoutId id="2147483860" r:id="rId10"/>
    <p:sldLayoutId id="214748387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slov 1"/>
          <p:cNvSpPr>
            <a:spLocks noGrp="1"/>
          </p:cNvSpPr>
          <p:nvPr>
            <p:ph type="title"/>
          </p:nvPr>
        </p:nvSpPr>
        <p:spPr>
          <a:xfrm>
            <a:off x="539750" y="620713"/>
            <a:ext cx="7258050" cy="1060450"/>
          </a:xfrm>
        </p:spPr>
        <p:txBody>
          <a:bodyPr/>
          <a:lstStyle/>
          <a:p>
            <a:r>
              <a:rPr lang="sl-SI" smtClean="0"/>
              <a:t>Andrej Blatnik, 1963</a:t>
            </a:r>
          </a:p>
        </p:txBody>
      </p:sp>
      <p:sp>
        <p:nvSpPr>
          <p:cNvPr id="13314" name="Ograda vsebine 3"/>
          <p:cNvSpPr>
            <a:spLocks noGrp="1"/>
          </p:cNvSpPr>
          <p:nvPr>
            <p:ph sz="quarter" idx="1"/>
          </p:nvPr>
        </p:nvSpPr>
        <p:spPr>
          <a:xfrm>
            <a:off x="468313" y="1700213"/>
            <a:ext cx="4114800" cy="4757737"/>
          </a:xfrm>
        </p:spPr>
        <p:txBody>
          <a:bodyPr/>
          <a:lstStyle/>
          <a:p>
            <a:r>
              <a:rPr lang="sl-SI" smtClean="0"/>
              <a:t>Najizrazitejši avtor postmodernizma na Slovenskem.</a:t>
            </a:r>
          </a:p>
          <a:p>
            <a:pPr algn="just"/>
            <a:endParaRPr lang="sl-SI" smtClean="0"/>
          </a:p>
          <a:p>
            <a:r>
              <a:rPr lang="sl-SI" smtClean="0"/>
              <a:t>Mnoge postmodernistične postopke je uporabljal v zbirki kratkih zgodb </a:t>
            </a:r>
            <a:r>
              <a:rPr lang="sl-SI" i="1" smtClean="0"/>
              <a:t>Biografije brezimenih (1989) </a:t>
            </a:r>
            <a:r>
              <a:rPr lang="sl-SI" smtClean="0"/>
              <a:t>in v romanu </a:t>
            </a:r>
            <a:r>
              <a:rPr lang="sl-SI" i="1" smtClean="0"/>
              <a:t>Plamenice in solze (1987).</a:t>
            </a:r>
            <a:endParaRPr lang="sl-SI" smtClean="0"/>
          </a:p>
        </p:txBody>
      </p:sp>
      <p:pic>
        <p:nvPicPr>
          <p:cNvPr id="13316" name="Picture 2" descr="http://www.andrejblatnik.com/AndrejBlatni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38" y="1428750"/>
            <a:ext cx="2071687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4" descr="Plamenice in solz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88" y="3857625"/>
            <a:ext cx="1285875" cy="198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6" descr="Biografije brezimeni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75" y="4000500"/>
            <a:ext cx="11430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Menjave ko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4365625"/>
            <a:ext cx="1143000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4" descr="http://www.andrejblatnik.com/16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3213" y="2781300"/>
            <a:ext cx="2143125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Ograda vsebine 2"/>
          <p:cNvSpPr>
            <a:spLocks noGrp="1"/>
          </p:cNvSpPr>
          <p:nvPr>
            <p:ph sz="quarter" idx="1"/>
          </p:nvPr>
        </p:nvSpPr>
        <p:spPr>
          <a:xfrm>
            <a:off x="395288" y="333375"/>
            <a:ext cx="4038600" cy="297180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sl-SI" smtClean="0"/>
              <a:t>Doslej je Andrej Blatnik      objavil tri romane: </a:t>
            </a:r>
          </a:p>
          <a:p>
            <a:r>
              <a:rPr lang="sl-SI" smtClean="0"/>
              <a:t>Plamenice in solze (1987), </a:t>
            </a:r>
          </a:p>
          <a:p>
            <a:r>
              <a:rPr lang="sl-SI" smtClean="0"/>
              <a:t> Tao ljubezni  (1996) in</a:t>
            </a:r>
          </a:p>
          <a:p>
            <a:r>
              <a:rPr lang="sl-SI" smtClean="0"/>
              <a:t> Spremeni me (2008),</a:t>
            </a:r>
          </a:p>
        </p:txBody>
      </p:sp>
      <p:sp>
        <p:nvSpPr>
          <p:cNvPr id="14341" name="Ograda vsebine 3"/>
          <p:cNvSpPr>
            <a:spLocks noGrp="1"/>
          </p:cNvSpPr>
          <p:nvPr>
            <p:ph sz="quarter" idx="2"/>
          </p:nvPr>
        </p:nvSpPr>
        <p:spPr>
          <a:xfrm>
            <a:off x="5105400" y="692150"/>
            <a:ext cx="4038600" cy="4525963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sl-SI" smtClean="0"/>
              <a:t>Piše tudi kratko prozo:  Šopki za Adama venijo (1983),</a:t>
            </a:r>
          </a:p>
          <a:p>
            <a:r>
              <a:rPr lang="sl-SI" smtClean="0"/>
              <a:t> Biografije brezimenih (1989), </a:t>
            </a:r>
          </a:p>
          <a:p>
            <a:r>
              <a:rPr lang="sl-SI" smtClean="0"/>
              <a:t>Menjave kož (1990), Zakon želje (2000) in</a:t>
            </a:r>
          </a:p>
          <a:p>
            <a:r>
              <a:rPr lang="sl-SI" smtClean="0"/>
              <a:t>Saj razumeš (2009)</a:t>
            </a:r>
          </a:p>
        </p:txBody>
      </p:sp>
      <p:pic>
        <p:nvPicPr>
          <p:cNvPr id="14342" name="Picture 6" descr="Tao ljubezn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0113" y="4437063"/>
            <a:ext cx="11430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8" descr="Das Gesetz der Lee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4221163"/>
            <a:ext cx="1357312" cy="208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6" descr="http://www.andrejblatnik.com/images/menjavee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725" y="4365625"/>
            <a:ext cx="11430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Ograda vsebine 2"/>
          <p:cNvSpPr>
            <a:spLocks noGrp="1"/>
          </p:cNvSpPr>
          <p:nvPr>
            <p:ph sz="quarter" idx="1"/>
          </p:nvPr>
        </p:nvSpPr>
        <p:spPr>
          <a:xfrm>
            <a:off x="323850" y="0"/>
            <a:ext cx="3743325" cy="429260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sl-SI" sz="2500" smtClean="0"/>
              <a:t>Andrej Blatnik je dobitnik naslednjih nagrad:</a:t>
            </a:r>
          </a:p>
          <a:p>
            <a:pPr>
              <a:buFont typeface="Wingdings 3" pitchFamily="18" charset="2"/>
              <a:buNone/>
            </a:pPr>
            <a:endParaRPr lang="sl-SI" sz="2500" smtClean="0"/>
          </a:p>
          <a:p>
            <a:r>
              <a:rPr lang="sl-SI" smtClean="0"/>
              <a:t>Zlata ptica, 1984</a:t>
            </a:r>
          </a:p>
          <a:p>
            <a:r>
              <a:rPr lang="sl-SI" smtClean="0"/>
              <a:t>Župančičeva nagrada, 1991</a:t>
            </a:r>
          </a:p>
          <a:p>
            <a:r>
              <a:rPr lang="sl-SI" smtClean="0"/>
              <a:t>nagrada Prešernovega sklada (2002)</a:t>
            </a:r>
            <a:br>
              <a:rPr lang="sl-SI" smtClean="0"/>
            </a:br>
            <a:endParaRPr lang="sl-SI" smtClean="0"/>
          </a:p>
        </p:txBody>
      </p:sp>
      <p:sp>
        <p:nvSpPr>
          <p:cNvPr id="15365" name="Ograda vsebine 3"/>
          <p:cNvSpPr>
            <a:spLocks noGrp="1"/>
          </p:cNvSpPr>
          <p:nvPr>
            <p:ph sz="quarter" idx="2"/>
          </p:nvPr>
        </p:nvSpPr>
        <p:spPr>
          <a:xfrm>
            <a:off x="4140200" y="0"/>
            <a:ext cx="5003800" cy="321310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sl-SI" smtClean="0"/>
              <a:t>   </a:t>
            </a:r>
            <a:r>
              <a:rPr lang="sl-SI" sz="2500" smtClean="0"/>
              <a:t>Vrsta njegovih kratkih zgodb je prevedenih in objavljenih po tujih literarnih revijah in antologijah.</a:t>
            </a:r>
          </a:p>
          <a:p>
            <a:pPr>
              <a:buFont typeface="Wingdings 3" pitchFamily="18" charset="2"/>
              <a:buNone/>
            </a:pPr>
            <a:r>
              <a:rPr lang="sl-SI" smtClean="0"/>
              <a:t>   </a:t>
            </a:r>
          </a:p>
          <a:p>
            <a:pPr>
              <a:buFont typeface="Wingdings 3" pitchFamily="18" charset="2"/>
              <a:buNone/>
            </a:pPr>
            <a:r>
              <a:rPr lang="sl-SI" smtClean="0"/>
              <a:t>   Njegovi romani in zbirke so objavljeni v 10 različnih jezikih (tudi v turščini).</a:t>
            </a:r>
          </a:p>
        </p:txBody>
      </p:sp>
      <p:pic>
        <p:nvPicPr>
          <p:cNvPr id="15366" name="Picture 2" descr="Cambios de pie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4365625"/>
            <a:ext cx="11430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4" descr="http://www.andrejblatnik.com/arzuyasasiBYK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00338" y="3860800"/>
            <a:ext cx="1538287" cy="241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http://fashionderek.com/wp-content/uploads/2007/09/fokus_fabrik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3860800"/>
            <a:ext cx="28575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Ograda vsebine 2"/>
          <p:cNvSpPr>
            <a:spLocks noGrp="1"/>
          </p:cNvSpPr>
          <p:nvPr>
            <p:ph sz="quarter" idx="1"/>
          </p:nvPr>
        </p:nvSpPr>
        <p:spPr>
          <a:xfrm>
            <a:off x="395288" y="1196975"/>
            <a:ext cx="4248150" cy="3159125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sl-SI" smtClean="0"/>
              <a:t>   Kratka proza je za Andreja Blatnika zelo značilna.</a:t>
            </a:r>
          </a:p>
          <a:p>
            <a:pPr>
              <a:buFont typeface="Wingdings 3" pitchFamily="18" charset="2"/>
              <a:buNone/>
            </a:pPr>
            <a:r>
              <a:rPr lang="sl-SI" smtClean="0"/>
              <a:t>   Meni, da je kratka zgodba ustrezna za ta čas, ki ne premore več “velike zgodbe”.</a:t>
            </a:r>
          </a:p>
        </p:txBody>
      </p:sp>
      <p:sp>
        <p:nvSpPr>
          <p:cNvPr id="16388" name="Ograda vsebine 3"/>
          <p:cNvSpPr>
            <a:spLocks noGrp="1"/>
          </p:cNvSpPr>
          <p:nvPr>
            <p:ph sz="quarter" idx="2"/>
          </p:nvPr>
        </p:nvSpPr>
        <p:spPr>
          <a:xfrm>
            <a:off x="4643438" y="765175"/>
            <a:ext cx="4038600" cy="5295900"/>
          </a:xfrm>
        </p:spPr>
        <p:txBody>
          <a:bodyPr/>
          <a:lstStyle/>
          <a:p>
            <a:endParaRPr lang="sl-SI" smtClean="0"/>
          </a:p>
          <a:p>
            <a:pPr>
              <a:buFont typeface="Wingdings 3" pitchFamily="18" charset="2"/>
              <a:buNone/>
            </a:pPr>
            <a:r>
              <a:rPr lang="sl-SI" smtClean="0"/>
              <a:t>  “Ob vstopu v kulturo nas je pričakal MTV-jevski videospot, ne celovečerni film, triminutna pop pesem, ne simfonija. Zajetne knjige govorijo o vzporednih svetovih, ne o naših življenjih. Včasih jih beremo, ne moremo jih pisati. Morda kasneje,” pravi Blatnik.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Zakon želje</a:t>
            </a:r>
          </a:p>
        </p:txBody>
      </p:sp>
      <p:sp>
        <p:nvSpPr>
          <p:cNvPr id="17410" name="Ograda vsebine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775" cy="4937125"/>
          </a:xfrm>
        </p:spPr>
        <p:txBody>
          <a:bodyPr/>
          <a:lstStyle/>
          <a:p>
            <a:r>
              <a:rPr lang="sl-SI" smtClean="0"/>
              <a:t>Je zbirka šestnajstih kratkih zgodb, ki se razlikujejo po tematiki, a vseeno zlivajo v celoto.</a:t>
            </a:r>
          </a:p>
          <a:p>
            <a:r>
              <a:rPr lang="sl-SI" smtClean="0"/>
              <a:t>Motivno prevladuje (ne)razrešljivi odnos med moškim in žensko, v dveh zgodbah je v ospredju odnos med očetom in sinom, nekaj pa je tudi družbeno angažiranih zgodb.</a:t>
            </a:r>
          </a:p>
        </p:txBody>
      </p:sp>
      <p:sp>
        <p:nvSpPr>
          <p:cNvPr id="17411" name="Ograda vsebine 3"/>
          <p:cNvSpPr>
            <a:spLocks noGrp="1"/>
          </p:cNvSpPr>
          <p:nvPr>
            <p:ph sz="quarter" idx="2"/>
          </p:nvPr>
        </p:nvSpPr>
        <p:spPr>
          <a:xfrm>
            <a:off x="4632325" y="1216025"/>
            <a:ext cx="4041775" cy="4937125"/>
          </a:xfrm>
        </p:spPr>
        <p:txBody>
          <a:bodyPr/>
          <a:lstStyle/>
          <a:p>
            <a:r>
              <a:rPr lang="sl-SI" smtClean="0"/>
              <a:t>Andrej Blatnik v teh zgodbah še vztraja pri minimalizmu ter intimni zgodbi malih ljudi.</a:t>
            </a:r>
          </a:p>
          <a:p>
            <a:r>
              <a:rPr lang="sl-SI" smtClean="0"/>
              <a:t>Posebno se posveča detajlu, v katerem se zrcali celota. </a:t>
            </a:r>
          </a:p>
        </p:txBody>
      </p:sp>
      <p:pic>
        <p:nvPicPr>
          <p:cNvPr id="17412" name="Picture 10" descr="Zakon zelj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3714750"/>
            <a:ext cx="17145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zvor">
  <a:themeElements>
    <a:clrScheme name="Izvor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Izvor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zvo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Izvor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Izvor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131</TotalTime>
  <Words>237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Predloga načrta</vt:lpstr>
      </vt:variant>
      <vt:variant>
        <vt:i4>8</vt:i4>
      </vt:variant>
      <vt:variant>
        <vt:lpstr>Naslovi diapozitivov</vt:lpstr>
      </vt:variant>
      <vt:variant>
        <vt:i4>5</vt:i4>
      </vt:variant>
    </vt:vector>
  </HeadingPairs>
  <TitlesOfParts>
    <vt:vector size="19" baseType="lpstr">
      <vt:lpstr>Gill Sans MT</vt:lpstr>
      <vt:lpstr>Arial</vt:lpstr>
      <vt:lpstr>Bookman Old Style</vt:lpstr>
      <vt:lpstr>Wingdings 3</vt:lpstr>
      <vt:lpstr>Wingdings</vt:lpstr>
      <vt:lpstr>Calibri</vt:lpstr>
      <vt:lpstr>Izvor</vt:lpstr>
      <vt:lpstr>Izvor</vt:lpstr>
      <vt:lpstr>Izvor</vt:lpstr>
      <vt:lpstr>Izvor</vt:lpstr>
      <vt:lpstr>Izvor</vt:lpstr>
      <vt:lpstr>Izvor</vt:lpstr>
      <vt:lpstr>Izvor</vt:lpstr>
      <vt:lpstr>Izvor</vt:lpstr>
      <vt:lpstr>Andrej Blatnik, 1963</vt:lpstr>
      <vt:lpstr>Diapozitiv 2</vt:lpstr>
      <vt:lpstr>Diapozitiv 3</vt:lpstr>
      <vt:lpstr>Diapozitiv 4</vt:lpstr>
      <vt:lpstr>Zakon želje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ANDREJ BLATNIK</dc:title>
  <dc:creator>katja lah</dc:creator>
  <cp:lastModifiedBy>Ireneja Podvršnik</cp:lastModifiedBy>
  <cp:revision>16</cp:revision>
  <dcterms:created xsi:type="dcterms:W3CDTF">2010-06-18T19:20:03Z</dcterms:created>
  <dcterms:modified xsi:type="dcterms:W3CDTF">2010-08-14T22:49:58Z</dcterms:modified>
</cp:coreProperties>
</file>