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1" name="Pravokot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avokot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avokot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ot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Raven konek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nakokraki trikotni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Enakokraki trikotni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5" name="Raven konek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nakokraki trikotni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aven konek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grada vsebin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92061C-98A0-4B59-AEAB-193C720EBC6A}" type="datetimeFigureOut">
              <a:rPr lang="sl-SI" smtClean="0"/>
              <a:pPr/>
              <a:t>28.6.2010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218FF4-BEFE-4F68-95ED-97BD73D29C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8" name="Raven konek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aven konek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Enakokraki trikotni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 smtClean="0"/>
              <a:t>KRATKA </a:t>
            </a:r>
            <a:r>
              <a:rPr lang="sl-SI" dirty="0" smtClean="0"/>
              <a:t>ZGODBA IN</a:t>
            </a:r>
            <a:br>
              <a:rPr lang="sl-SI" dirty="0" smtClean="0"/>
            </a:br>
            <a:r>
              <a:rPr lang="sl-SI" dirty="0" smtClean="0"/>
              <a:t>MINIMALIZEM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1233508"/>
          </a:xfrm>
        </p:spPr>
        <p:txBody>
          <a:bodyPr>
            <a:noAutofit/>
          </a:bodyPr>
          <a:lstStyle/>
          <a:p>
            <a:r>
              <a:rPr lang="sl-SI" sz="1800" dirty="0" smtClean="0"/>
              <a:t>mag. Katja Lah</a:t>
            </a:r>
          </a:p>
          <a:p>
            <a:r>
              <a:rPr lang="sl-SI" sz="1800" dirty="0" smtClean="0"/>
              <a:t>profesorica slovenščine</a:t>
            </a:r>
          </a:p>
          <a:p>
            <a:endParaRPr lang="sl-SI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Čas kratke zgodbe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Kratka zgodba od osemdesetih let naprej doživlja velik razmah, deloma zaradi ameriškega vpliva (tam pride do podobnega pojava v 70. in 80. letih prejšnjega stoletja), deloma zaradi časa, ki je bolj kot velikim epopejam naklonjen kratkim izsekom, obrisom nekega dogodka ali življenja.</a:t>
            </a:r>
          </a:p>
          <a:p>
            <a:r>
              <a:rPr lang="sl-SI" dirty="0" smtClean="0"/>
              <a:t>Razlika med novelo, kratko zgodbo (</a:t>
            </a:r>
            <a:r>
              <a:rPr lang="sl-SI" dirty="0" err="1" smtClean="0"/>
              <a:t>short</a:t>
            </a:r>
            <a:r>
              <a:rPr lang="sl-SI" dirty="0" smtClean="0"/>
              <a:t> </a:t>
            </a:r>
            <a:r>
              <a:rPr lang="sl-SI" dirty="0" err="1" smtClean="0"/>
              <a:t>story</a:t>
            </a:r>
            <a:r>
              <a:rPr lang="sl-SI" dirty="0" smtClean="0"/>
              <a:t>) in črtico, povzeto po spremni besedi Toma Virka k antologiji slovenske kratke zgodbe Čas kratke zgodbe.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Novela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Prozna vrsta s strnjeno, vzročno-posledično (analitično ali sintetično) razvito dogajalno zgradbo.</a:t>
            </a:r>
          </a:p>
          <a:p>
            <a:r>
              <a:rPr lang="sl-SI" dirty="0" smtClean="0"/>
              <a:t>Prikazuje en sam osrednji dogodek.</a:t>
            </a:r>
          </a:p>
          <a:p>
            <a:r>
              <a:rPr lang="sl-SI" dirty="0" smtClean="0"/>
              <a:t>Dogajalni razplet je presenetljiv, a začetek in konec novele sta na koncu logično povezana.</a:t>
            </a:r>
          </a:p>
          <a:p>
            <a:r>
              <a:rPr lang="sl-SI" dirty="0" smtClean="0"/>
              <a:t>Dogajanje je motivirano ali z zunanjimi okoliščinami ali pa s psihologijo oseb.</a:t>
            </a:r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Osrednji dogodek ne predstavlja zgolj naključnega izseka v življenju oseb, ampak predstavlja za njihovo življenje ključno prelomnico.</a:t>
            </a:r>
          </a:p>
          <a:p>
            <a:r>
              <a:rPr lang="sl-SI" dirty="0" smtClean="0"/>
              <a:t>Oseb je malo, ob tem dogodku pa stopa v ospredje njihov karakter.</a:t>
            </a:r>
          </a:p>
          <a:p>
            <a:r>
              <a:rPr lang="sl-SI" dirty="0" smtClean="0"/>
              <a:t>Večkrat se dogajanje razvije ob kakem izrazitem vodilnem motivu (</a:t>
            </a:r>
            <a:r>
              <a:rPr lang="sl-SI" dirty="0" err="1" smtClean="0"/>
              <a:t>leitmotiv</a:t>
            </a:r>
            <a:r>
              <a:rPr lang="sl-SI" dirty="0" smtClean="0"/>
              <a:t>).</a:t>
            </a:r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Črtica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Je brez dogajalne zgradbe.</a:t>
            </a:r>
          </a:p>
          <a:p>
            <a:r>
              <a:rPr lang="sl-SI" dirty="0" smtClean="0"/>
              <a:t>Kaže le droben dogodek, ki se ne razvija tako kot pri noveli, ali celo razpoloženje glavne osebe.</a:t>
            </a:r>
          </a:p>
          <a:p>
            <a:r>
              <a:rPr lang="sl-SI" dirty="0" smtClean="0"/>
              <a:t>Pripovedovalec je večkrat prvooseben.</a:t>
            </a:r>
          </a:p>
          <a:p>
            <a:r>
              <a:rPr lang="sl-SI" dirty="0" smtClean="0"/>
              <a:t>V ospredju so čustva ali razmišljanja, lahko tudi neposredni vtisi osrednje osebe.</a:t>
            </a:r>
          </a:p>
          <a:p>
            <a:r>
              <a:rPr lang="sl-SI" dirty="0" smtClean="0"/>
              <a:t>Prehaja v liričnost.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Kratka zgodba – </a:t>
            </a:r>
            <a:r>
              <a:rPr lang="sl-SI" dirty="0" err="1" smtClean="0"/>
              <a:t>short</a:t>
            </a:r>
            <a:r>
              <a:rPr lang="sl-SI" dirty="0" smtClean="0"/>
              <a:t> </a:t>
            </a:r>
            <a:r>
              <a:rPr lang="sl-SI" dirty="0" err="1" smtClean="0"/>
              <a:t>story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Njen dogajalni potek ni premočrten, temveč je mrežno prepleten. (Pripovedovalec večkrat spominsko preskakuje k drugim dogodkom)</a:t>
            </a:r>
          </a:p>
          <a:p>
            <a:r>
              <a:rPr lang="sl-SI" dirty="0" smtClean="0"/>
              <a:t>Dogajanje se sicer lahko stopnjuje proti vrhu, ki pa ne predstavlja izrazitega preobrata v življenju oseb.</a:t>
            </a:r>
          </a:p>
          <a:p>
            <a:r>
              <a:rPr lang="sl-SI" dirty="0" smtClean="0"/>
              <a:t>Konflikt se na koncu ne razreši v kako izrazito poanto, konec ostaja odprt.</a:t>
            </a: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Tudi začetek je odprt, “in </a:t>
            </a:r>
            <a:r>
              <a:rPr lang="sl-SI" dirty="0" err="1" smtClean="0"/>
              <a:t>medias</a:t>
            </a:r>
            <a:r>
              <a:rPr lang="sl-SI" dirty="0" smtClean="0"/>
              <a:t> res”.</a:t>
            </a:r>
          </a:p>
          <a:p>
            <a:r>
              <a:rPr lang="sl-SI" dirty="0" smtClean="0"/>
              <a:t>Dogajanje ni sklenjeno in ni ne dogajalno ne idejno zaokroženo.</a:t>
            </a:r>
          </a:p>
          <a:p>
            <a:r>
              <a:rPr lang="sl-SI" dirty="0" smtClean="0"/>
              <a:t>Motivacija za bralca večkrat ostaja nejasna, </a:t>
            </a:r>
            <a:r>
              <a:rPr lang="sl-SI" dirty="0" err="1" smtClean="0"/>
              <a:t>nerazvidna</a:t>
            </a:r>
            <a:r>
              <a:rPr lang="sl-SI" dirty="0" smtClean="0"/>
              <a:t> (zgodbe delujejo “skrivnostno”)</a:t>
            </a:r>
          </a:p>
          <a:p>
            <a:r>
              <a:rPr lang="sl-SI" dirty="0" smtClean="0"/>
              <a:t>Osebe niso že vnaprej </a:t>
            </a:r>
            <a:r>
              <a:rPr lang="sl-SI" dirty="0" err="1" smtClean="0"/>
              <a:t>karakterizirane</a:t>
            </a:r>
            <a:r>
              <a:rPr lang="sl-SI" dirty="0" smtClean="0"/>
              <a:t>, </a:t>
            </a:r>
            <a:r>
              <a:rPr lang="sl-SI" dirty="0" smtClean="0"/>
              <a:t>karakterizacijo lahko razberemo </a:t>
            </a:r>
            <a:r>
              <a:rPr lang="sl-SI" dirty="0" smtClean="0"/>
              <a:t>iz dogajanja, a ostaja nejasna.</a:t>
            </a:r>
          </a:p>
          <a:p>
            <a:r>
              <a:rPr lang="sl-SI" dirty="0" smtClean="0"/>
              <a:t>Pripovedovalec je večkrat prvooseben, dogajanje pa prikazano iz njegove </a:t>
            </a:r>
            <a:r>
              <a:rPr lang="sl-SI" dirty="0" smtClean="0"/>
              <a:t>perspektive, torej personalne.</a:t>
            </a: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Minimalizem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Eden najnovejših tokov postmoderne dobe v kratki zgodbi.</a:t>
            </a:r>
          </a:p>
          <a:p>
            <a:r>
              <a:rPr lang="sl-SI" dirty="0" smtClean="0"/>
              <a:t>V slovenski literaturi lahko o njem govorimo od 90. let dalje.</a:t>
            </a:r>
          </a:p>
          <a:p>
            <a:r>
              <a:rPr lang="sl-SI" dirty="0" smtClean="0"/>
              <a:t>ZNAČILNOSTI:</a:t>
            </a:r>
          </a:p>
          <a:p>
            <a:pPr lvl="1"/>
            <a:r>
              <a:rPr lang="sl-SI" dirty="0" smtClean="0"/>
              <a:t>čut za razpoloženje</a:t>
            </a:r>
          </a:p>
          <a:p>
            <a:pPr lvl="1"/>
            <a:r>
              <a:rPr lang="sl-SI" dirty="0" smtClean="0"/>
              <a:t>vsakdanja tematika, umik v svet  zasebnosti</a:t>
            </a:r>
          </a:p>
          <a:p>
            <a:pPr lvl="1"/>
            <a:r>
              <a:rPr lang="sl-SI" dirty="0" smtClean="0"/>
              <a:t>odmik od postmodernizma</a:t>
            </a:r>
          </a:p>
          <a:p>
            <a:pPr lvl="1"/>
            <a:r>
              <a:rPr lang="sl-SI" dirty="0" smtClean="0"/>
              <a:t>ni zaokrožene zgodbe, le fabulativni odkruški, </a:t>
            </a:r>
            <a:r>
              <a:rPr lang="sl-SI" dirty="0" smtClean="0"/>
              <a:t>fragment</a:t>
            </a:r>
            <a:endParaRPr lang="sl-SI" dirty="0" smtClean="0"/>
          </a:p>
          <a:p>
            <a:pPr lvl="1"/>
            <a:r>
              <a:rPr lang="sl-SI" dirty="0" smtClean="0"/>
              <a:t>ni dramatske zgradbe.</a:t>
            </a:r>
          </a:p>
          <a:p>
            <a:pPr lvl="1"/>
            <a:r>
              <a:rPr lang="sl-SI" dirty="0" smtClean="0"/>
              <a:t>stil je na videz preprost, nezapleten, vdira pogovorni  jezik.	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V minimalistični literaturi avtor bralcu namiguje, naj se zaveda tistega, kar je izpuščeno.</a:t>
            </a:r>
          </a:p>
          <a:p>
            <a:r>
              <a:rPr lang="sl-SI" dirty="0" smtClean="0"/>
              <a:t>Bralec naj se zaveda prostorov med besedami, premolkov, tišine in pretrganosti.</a:t>
            </a:r>
          </a:p>
          <a:p>
            <a:r>
              <a:rPr lang="sl-SI" dirty="0" smtClean="0"/>
              <a:t>Minimalistična literatura je skoraj vedno zasnovana na PESIMISTIČNEM ali IRONIČNEM pogledu na svet.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or">
  <a:themeElements>
    <a:clrScheme name="Izvor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Izvor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zvo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117</TotalTime>
  <Words>466</Words>
  <Application>Microsoft Office PowerPoint</Application>
  <PresentationFormat>Diaprojekcija na zaslonu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Izvor</vt:lpstr>
      <vt:lpstr>KRATKA ZGODBA IN MINIMALIZEM</vt:lpstr>
      <vt:lpstr>Čas kratke zgodbe</vt:lpstr>
      <vt:lpstr>Novela</vt:lpstr>
      <vt:lpstr>Diapozitiv 4</vt:lpstr>
      <vt:lpstr>Črtica</vt:lpstr>
      <vt:lpstr>Kratka zgodba – short story</vt:lpstr>
      <vt:lpstr>Diapozitiv 7</vt:lpstr>
      <vt:lpstr>Minimalizem</vt:lpstr>
      <vt:lpstr>Diapozitiv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KRATKA ZGODBA IN MINIMALIZEM</dc:title>
  <dc:creator>katja lah</dc:creator>
  <cp:lastModifiedBy>katja lah</cp:lastModifiedBy>
  <cp:revision>15</cp:revision>
  <dcterms:created xsi:type="dcterms:W3CDTF">2010-06-26T20:16:06Z</dcterms:created>
  <dcterms:modified xsi:type="dcterms:W3CDTF">2010-06-28T07:22:44Z</dcterms:modified>
</cp:coreProperties>
</file>