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7" r:id="rId4"/>
    <p:sldId id="260" r:id="rId5"/>
    <p:sldId id="261" r:id="rId6"/>
    <p:sldId id="263" r:id="rId7"/>
    <p:sldId id="262" r:id="rId8"/>
  </p:sldIdLst>
  <p:sldSz cx="9144000" cy="6858000" type="screen4x3"/>
  <p:notesSz cx="6858000" cy="9144000"/>
  <p:custDataLst>
    <p:tags r:id="rId9"/>
  </p:custDataLst>
  <p:defaultTextStyle>
    <a:defPPr>
      <a:defRPr lang="sl-SI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-36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tags" Target="tags/tag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1147446-503B-44C3-909A-23823723EF8E}" type="doc">
      <dgm:prSet loTypeId="urn:microsoft.com/office/officeart/2005/8/layout/venn1" loCatId="relationship" qsTypeId="urn:microsoft.com/office/officeart/2005/8/quickstyle/simple1#1" qsCatId="simple" csTypeId="urn:microsoft.com/office/officeart/2005/8/colors/colorful1" csCatId="colorful" phldr="1"/>
      <dgm:spPr/>
      <dgm:t>
        <a:bodyPr/>
        <a:lstStyle/>
        <a:p>
          <a:endParaRPr lang="sl-SI"/>
        </a:p>
      </dgm:t>
    </dgm:pt>
    <dgm:pt modelId="{B68A8721-2A07-4ABB-8088-3F8C17AAD9B7}">
      <dgm:prSet phldrT="[besedilo]"/>
      <dgm:spPr/>
      <dgm:t>
        <a:bodyPr/>
        <a:lstStyle/>
        <a:p>
          <a:r>
            <a:rPr lang="sl-SI" dirty="0" smtClean="0"/>
            <a:t>pogovor je spontan</a:t>
          </a:r>
        </a:p>
        <a:p>
          <a:r>
            <a:rPr lang="sl-SI" dirty="0" smtClean="0"/>
            <a:t>in poteka v vsakdanjih okoliščinah</a:t>
          </a:r>
          <a:endParaRPr lang="sl-SI" dirty="0"/>
        </a:p>
      </dgm:t>
    </dgm:pt>
    <dgm:pt modelId="{CDCA2047-97DE-49A9-A052-CDF4044C71AE}" type="parTrans" cxnId="{46C40FF1-5745-4842-AE5A-E57B0C3C0F44}">
      <dgm:prSet/>
      <dgm:spPr/>
      <dgm:t>
        <a:bodyPr/>
        <a:lstStyle/>
        <a:p>
          <a:endParaRPr lang="sl-SI"/>
        </a:p>
      </dgm:t>
    </dgm:pt>
    <dgm:pt modelId="{73170ED8-3B2E-473D-B0C7-9652E61EF6DC}" type="sibTrans" cxnId="{46C40FF1-5745-4842-AE5A-E57B0C3C0F44}">
      <dgm:prSet/>
      <dgm:spPr/>
      <dgm:t>
        <a:bodyPr/>
        <a:lstStyle/>
        <a:p>
          <a:endParaRPr lang="sl-SI"/>
        </a:p>
      </dgm:t>
    </dgm:pt>
    <dgm:pt modelId="{F5EFED78-A0B4-49D0-9B55-2D8E967E53A8}">
      <dgm:prSet phldrT="[besedilo]"/>
      <dgm:spPr/>
      <dgm:t>
        <a:bodyPr/>
        <a:lstStyle/>
        <a:p>
          <a:r>
            <a:rPr lang="sl-SI" dirty="0" smtClean="0"/>
            <a:t>pogovor spremljajo prvine nebesednega jezika</a:t>
          </a:r>
          <a:endParaRPr lang="sl-SI" dirty="0"/>
        </a:p>
      </dgm:t>
    </dgm:pt>
    <dgm:pt modelId="{17410854-B66E-49BC-BA5E-09BF0BB68579}" type="parTrans" cxnId="{0F3E5DA2-789D-43CF-9B9B-DF7BEAA411D3}">
      <dgm:prSet/>
      <dgm:spPr/>
      <dgm:t>
        <a:bodyPr/>
        <a:lstStyle/>
        <a:p>
          <a:endParaRPr lang="sl-SI"/>
        </a:p>
      </dgm:t>
    </dgm:pt>
    <dgm:pt modelId="{3A791F6B-C938-41E3-A5EE-E1494D084FB9}" type="sibTrans" cxnId="{0F3E5DA2-789D-43CF-9B9B-DF7BEAA411D3}">
      <dgm:prSet/>
      <dgm:spPr/>
      <dgm:t>
        <a:bodyPr/>
        <a:lstStyle/>
        <a:p>
          <a:endParaRPr lang="sl-SI"/>
        </a:p>
      </dgm:t>
    </dgm:pt>
    <dgm:pt modelId="{E17D4FF7-EC17-4553-A441-A6A0D2C41126}">
      <dgm:prSet phldrT="[besedilo]"/>
      <dgm:spPr/>
      <dgm:t>
        <a:bodyPr/>
        <a:lstStyle/>
        <a:p>
          <a:r>
            <a:rPr lang="sl-SI" dirty="0" smtClean="0"/>
            <a:t>tema je neuradna</a:t>
          </a:r>
          <a:endParaRPr lang="sl-SI" dirty="0"/>
        </a:p>
      </dgm:t>
    </dgm:pt>
    <dgm:pt modelId="{0C1FA42C-8D31-430F-905D-2DFF930746D2}" type="parTrans" cxnId="{9F7F733E-24B1-4AEC-9DA9-D9243153BD46}">
      <dgm:prSet/>
      <dgm:spPr/>
      <dgm:t>
        <a:bodyPr/>
        <a:lstStyle/>
        <a:p>
          <a:endParaRPr lang="sl-SI"/>
        </a:p>
      </dgm:t>
    </dgm:pt>
    <dgm:pt modelId="{920894DB-1F22-43FF-A04A-17A4B2D00BFD}" type="sibTrans" cxnId="{9F7F733E-24B1-4AEC-9DA9-D9243153BD46}">
      <dgm:prSet/>
      <dgm:spPr/>
      <dgm:t>
        <a:bodyPr/>
        <a:lstStyle/>
        <a:p>
          <a:endParaRPr lang="sl-SI"/>
        </a:p>
      </dgm:t>
    </dgm:pt>
    <dgm:pt modelId="{55D43D2C-E4CA-4919-A019-3E625FB240D6}">
      <dgm:prSet/>
      <dgm:spPr/>
      <dgm:t>
        <a:bodyPr/>
        <a:lstStyle/>
        <a:p>
          <a:r>
            <a:rPr lang="sl-SI" dirty="0" smtClean="0"/>
            <a:t>sogovorci izražajo subjektivno mnenje</a:t>
          </a:r>
          <a:endParaRPr lang="sl-SI" dirty="0"/>
        </a:p>
      </dgm:t>
    </dgm:pt>
    <dgm:pt modelId="{9F0F953C-5B68-4A0D-ACD9-6599D1AEC26A}" type="parTrans" cxnId="{722E04A6-92F7-42B9-B852-616DFB39B57F}">
      <dgm:prSet/>
      <dgm:spPr/>
      <dgm:t>
        <a:bodyPr/>
        <a:lstStyle/>
        <a:p>
          <a:endParaRPr lang="sl-SI"/>
        </a:p>
      </dgm:t>
    </dgm:pt>
    <dgm:pt modelId="{DFFDF9CC-E2AC-462A-9D8E-4BE715DF91B8}" type="sibTrans" cxnId="{722E04A6-92F7-42B9-B852-616DFB39B57F}">
      <dgm:prSet/>
      <dgm:spPr/>
      <dgm:t>
        <a:bodyPr/>
        <a:lstStyle/>
        <a:p>
          <a:endParaRPr lang="sl-SI"/>
        </a:p>
      </dgm:t>
    </dgm:pt>
    <dgm:pt modelId="{4B022BD4-618E-4111-B512-9AF89F3F06E3}">
      <dgm:prSet/>
      <dgm:spPr/>
      <dgm:t>
        <a:bodyPr/>
        <a:lstStyle/>
        <a:p>
          <a:r>
            <a:rPr lang="sl-SI" dirty="0" smtClean="0"/>
            <a:t>pogovarjajo se v neknjižnem jeziku</a:t>
          </a:r>
          <a:endParaRPr lang="sl-SI" dirty="0"/>
        </a:p>
      </dgm:t>
    </dgm:pt>
    <dgm:pt modelId="{C9378B10-417E-4779-BC24-3733AFE5150E}" type="parTrans" cxnId="{DB198451-13C3-46F7-B670-E1106EC7BDF2}">
      <dgm:prSet/>
      <dgm:spPr/>
      <dgm:t>
        <a:bodyPr/>
        <a:lstStyle/>
        <a:p>
          <a:endParaRPr lang="sl-SI"/>
        </a:p>
      </dgm:t>
    </dgm:pt>
    <dgm:pt modelId="{B5EADEFB-157A-4CC0-B34B-6ACD38BF7CC3}" type="sibTrans" cxnId="{DB198451-13C3-46F7-B670-E1106EC7BDF2}">
      <dgm:prSet/>
      <dgm:spPr/>
      <dgm:t>
        <a:bodyPr/>
        <a:lstStyle/>
        <a:p>
          <a:endParaRPr lang="sl-SI"/>
        </a:p>
      </dgm:t>
    </dgm:pt>
    <dgm:pt modelId="{3520CC9C-73C5-41CC-9B35-9F48B61B95B4}">
      <dgm:prSet phldrT="[besedilo]"/>
      <dgm:spPr/>
      <dgm:t>
        <a:bodyPr/>
        <a:lstStyle/>
        <a:p>
          <a:r>
            <a:rPr lang="sl-SI" dirty="0" smtClean="0"/>
            <a:t>sogovorci enakovredno sodelujejo</a:t>
          </a:r>
          <a:endParaRPr lang="sl-SI" dirty="0"/>
        </a:p>
      </dgm:t>
    </dgm:pt>
    <dgm:pt modelId="{2C82B2A6-DF0B-4BE7-8B67-12145506A943}" type="parTrans" cxnId="{536A8827-224F-4C17-BEF3-4B3A5885BCDE}">
      <dgm:prSet/>
      <dgm:spPr/>
      <dgm:t>
        <a:bodyPr/>
        <a:lstStyle/>
        <a:p>
          <a:endParaRPr lang="sl-SI"/>
        </a:p>
      </dgm:t>
    </dgm:pt>
    <dgm:pt modelId="{2A2FB7BC-8D8B-4611-A18C-24D5D36916C3}" type="sibTrans" cxnId="{536A8827-224F-4C17-BEF3-4B3A5885BCDE}">
      <dgm:prSet/>
      <dgm:spPr/>
      <dgm:t>
        <a:bodyPr/>
        <a:lstStyle/>
        <a:p>
          <a:endParaRPr lang="sl-SI"/>
        </a:p>
      </dgm:t>
    </dgm:pt>
    <dgm:pt modelId="{D8547730-FB51-4349-8EAE-1E4F0C096C4D}" type="pres">
      <dgm:prSet presAssocID="{A1147446-503B-44C3-909A-23823723EF8E}" presName="compositeShape" presStyleCnt="0">
        <dgm:presLayoutVars>
          <dgm:chMax val="7"/>
          <dgm:dir/>
          <dgm:resizeHandles val="exact"/>
        </dgm:presLayoutVars>
      </dgm:prSet>
      <dgm:spPr/>
      <dgm:t>
        <a:bodyPr/>
        <a:lstStyle/>
        <a:p>
          <a:endParaRPr lang="sl-SI"/>
        </a:p>
      </dgm:t>
    </dgm:pt>
    <dgm:pt modelId="{93EDF508-7BF9-4029-90FF-C4D6BC0FD300}" type="pres">
      <dgm:prSet presAssocID="{B68A8721-2A07-4ABB-8088-3F8C17AAD9B7}" presName="circ1" presStyleLbl="vennNode1" presStyleIdx="0" presStyleCnt="6" custScaleX="165787" custLinFactNeighborX="-1966" custLinFactNeighborY="-91229"/>
      <dgm:spPr/>
      <dgm:t>
        <a:bodyPr/>
        <a:lstStyle/>
        <a:p>
          <a:endParaRPr lang="sl-SI"/>
        </a:p>
      </dgm:t>
    </dgm:pt>
    <dgm:pt modelId="{9B3C30CD-048A-4225-AAB7-025DB0B7F348}" type="pres">
      <dgm:prSet presAssocID="{B68A8721-2A07-4ABB-8088-3F8C17AAD9B7}" presName="circ1Tx" presStyleLbl="revTx" presStyleIdx="0" presStyleCnt="0" custScaleX="137213" custScaleY="29311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sl-SI"/>
        </a:p>
      </dgm:t>
    </dgm:pt>
    <dgm:pt modelId="{402866AB-2616-42F9-BAC5-149C73CD9251}" type="pres">
      <dgm:prSet presAssocID="{4B022BD4-618E-4111-B512-9AF89F3F06E3}" presName="circ2" presStyleLbl="vennNode1" presStyleIdx="1" presStyleCnt="6" custScaleX="182663" custLinFactX="16768" custLinFactNeighborX="100000" custLinFactNeighborY="-76771"/>
      <dgm:spPr/>
    </dgm:pt>
    <dgm:pt modelId="{E359BB9B-0777-49F8-9C15-B8B43E61432A}" type="pres">
      <dgm:prSet presAssocID="{4B022BD4-618E-4111-B512-9AF89F3F06E3}" presName="circ2Tx" presStyleLbl="revTx" presStyleIdx="0" presStyleCnt="0" custLinFactNeighborX="5283" custLinFactNeighborY="-61749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sl-SI"/>
        </a:p>
      </dgm:t>
    </dgm:pt>
    <dgm:pt modelId="{13BADFB7-8DB8-4DB2-A850-3B56522E88A7}" type="pres">
      <dgm:prSet presAssocID="{F5EFED78-A0B4-49D0-9B55-2D8E967E53A8}" presName="circ3" presStyleLbl="vennNode1" presStyleIdx="2" presStyleCnt="6" custScaleX="195705" custLinFactX="16223" custLinFactNeighborX="100000" custLinFactNeighborY="43794"/>
      <dgm:spPr/>
    </dgm:pt>
    <dgm:pt modelId="{03F8C528-626F-4289-956B-313B7857C477}" type="pres">
      <dgm:prSet presAssocID="{F5EFED78-A0B4-49D0-9B55-2D8E967E53A8}" presName="circ3Tx" presStyleLbl="revTx" presStyleIdx="0" presStyleCnt="0" custScaleY="27021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sl-SI"/>
        </a:p>
      </dgm:t>
    </dgm:pt>
    <dgm:pt modelId="{60271BA3-7D40-4504-85F7-208C1E5C8B4A}" type="pres">
      <dgm:prSet presAssocID="{55D43D2C-E4CA-4919-A019-3E625FB240D6}" presName="circ4" presStyleLbl="vennNode1" presStyleIdx="3" presStyleCnt="6" custScaleX="172133" custScaleY="147431" custLinFactX="-36448" custLinFactNeighborX="-100000" custLinFactNeighborY="7948"/>
      <dgm:spPr/>
    </dgm:pt>
    <dgm:pt modelId="{971A4E30-5FF9-43B3-A652-11F46D3EFB08}" type="pres">
      <dgm:prSet presAssocID="{55D43D2C-E4CA-4919-A019-3E625FB240D6}" presName="circ4Tx" presStyleLbl="revTx" presStyleIdx="0" presStyleCnt="0" custScaleY="101826" custLinFactY="-66041" custLinFactNeighborX="10663" custLinFactNeighborY="-10000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sl-SI"/>
        </a:p>
      </dgm:t>
    </dgm:pt>
    <dgm:pt modelId="{46D8A729-34B0-45B3-B4C2-F9E6A4F90C2E}" type="pres">
      <dgm:prSet presAssocID="{E17D4FF7-EC17-4553-A441-A6A0D2C41126}" presName="circ5" presStyleLbl="vennNode1" presStyleIdx="4" presStyleCnt="6" custScaleX="188533" custLinFactX="-16652" custLinFactNeighborX="-100000" custLinFactNeighborY="-86559"/>
      <dgm:spPr/>
    </dgm:pt>
    <dgm:pt modelId="{E639FC9C-DA4E-4A0F-BC8F-F1407DD7A997}" type="pres">
      <dgm:prSet presAssocID="{E17D4FF7-EC17-4553-A441-A6A0D2C41126}" presName="circ5Tx" presStyleLbl="revTx" presStyleIdx="0" presStyleCnt="0" custScaleX="7573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sl-SI"/>
        </a:p>
      </dgm:t>
    </dgm:pt>
    <dgm:pt modelId="{A38EC303-798F-40E7-9E54-E8D14E815161}" type="pres">
      <dgm:prSet presAssocID="{3520CC9C-73C5-41CC-9B35-9F48B61B95B4}" presName="circ6" presStyleLbl="vennNode1" presStyleIdx="5" presStyleCnt="6" custScaleX="212199" custScaleY="70757" custLinFactNeighborX="38404" custLinFactNeighborY="24273"/>
      <dgm:spPr/>
    </dgm:pt>
    <dgm:pt modelId="{4D21F31A-D9C5-47F6-B5C9-6995CEE0CAAA}" type="pres">
      <dgm:prSet presAssocID="{3520CC9C-73C5-41CC-9B35-9F48B61B95B4}" presName="circ6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sl-SI"/>
        </a:p>
      </dgm:t>
    </dgm:pt>
  </dgm:ptLst>
  <dgm:cxnLst>
    <dgm:cxn modelId="{536A8827-224F-4C17-BEF3-4B3A5885BCDE}" srcId="{A1147446-503B-44C3-909A-23823723EF8E}" destId="{3520CC9C-73C5-41CC-9B35-9F48B61B95B4}" srcOrd="5" destOrd="0" parTransId="{2C82B2A6-DF0B-4BE7-8B67-12145506A943}" sibTransId="{2A2FB7BC-8D8B-4611-A18C-24D5D36916C3}"/>
    <dgm:cxn modelId="{7E17DDCA-E1FC-4CC3-B146-55F409A9AADA}" type="presOf" srcId="{3520CC9C-73C5-41CC-9B35-9F48B61B95B4}" destId="{4D21F31A-D9C5-47F6-B5C9-6995CEE0CAAA}" srcOrd="0" destOrd="0" presId="urn:microsoft.com/office/officeart/2005/8/layout/venn1"/>
    <dgm:cxn modelId="{698949B1-6A8E-4002-AB5F-6F8F00232D1F}" type="presOf" srcId="{55D43D2C-E4CA-4919-A019-3E625FB240D6}" destId="{971A4E30-5FF9-43B3-A652-11F46D3EFB08}" srcOrd="0" destOrd="0" presId="urn:microsoft.com/office/officeart/2005/8/layout/venn1"/>
    <dgm:cxn modelId="{89CF5F9A-C52E-410B-AAE2-0B8DDB2A11A3}" type="presOf" srcId="{F5EFED78-A0B4-49D0-9B55-2D8E967E53A8}" destId="{03F8C528-626F-4289-956B-313B7857C477}" srcOrd="0" destOrd="0" presId="urn:microsoft.com/office/officeart/2005/8/layout/venn1"/>
    <dgm:cxn modelId="{61BED1F9-0BD8-45F6-A9BA-CF5F51140F6C}" type="presOf" srcId="{E17D4FF7-EC17-4553-A441-A6A0D2C41126}" destId="{E639FC9C-DA4E-4A0F-BC8F-F1407DD7A997}" srcOrd="0" destOrd="0" presId="urn:microsoft.com/office/officeart/2005/8/layout/venn1"/>
    <dgm:cxn modelId="{9F7F733E-24B1-4AEC-9DA9-D9243153BD46}" srcId="{A1147446-503B-44C3-909A-23823723EF8E}" destId="{E17D4FF7-EC17-4553-A441-A6A0D2C41126}" srcOrd="4" destOrd="0" parTransId="{0C1FA42C-8D31-430F-905D-2DFF930746D2}" sibTransId="{920894DB-1F22-43FF-A04A-17A4B2D00BFD}"/>
    <dgm:cxn modelId="{0F6F63C5-2D3A-4C07-998A-639E1BA1941E}" type="presOf" srcId="{4B022BD4-618E-4111-B512-9AF89F3F06E3}" destId="{E359BB9B-0777-49F8-9C15-B8B43E61432A}" srcOrd="0" destOrd="0" presId="urn:microsoft.com/office/officeart/2005/8/layout/venn1"/>
    <dgm:cxn modelId="{DB198451-13C3-46F7-B670-E1106EC7BDF2}" srcId="{A1147446-503B-44C3-909A-23823723EF8E}" destId="{4B022BD4-618E-4111-B512-9AF89F3F06E3}" srcOrd="1" destOrd="0" parTransId="{C9378B10-417E-4779-BC24-3733AFE5150E}" sibTransId="{B5EADEFB-157A-4CC0-B34B-6ACD38BF7CC3}"/>
    <dgm:cxn modelId="{0F3E5DA2-789D-43CF-9B9B-DF7BEAA411D3}" srcId="{A1147446-503B-44C3-909A-23823723EF8E}" destId="{F5EFED78-A0B4-49D0-9B55-2D8E967E53A8}" srcOrd="2" destOrd="0" parTransId="{17410854-B66E-49BC-BA5E-09BF0BB68579}" sibTransId="{3A791F6B-C938-41E3-A5EE-E1494D084FB9}"/>
    <dgm:cxn modelId="{722E04A6-92F7-42B9-B852-616DFB39B57F}" srcId="{A1147446-503B-44C3-909A-23823723EF8E}" destId="{55D43D2C-E4CA-4919-A019-3E625FB240D6}" srcOrd="3" destOrd="0" parTransId="{9F0F953C-5B68-4A0D-ACD9-6599D1AEC26A}" sibTransId="{DFFDF9CC-E2AC-462A-9D8E-4BE715DF91B8}"/>
    <dgm:cxn modelId="{C58770D8-2099-4856-A321-165565C4DB9D}" type="presOf" srcId="{B68A8721-2A07-4ABB-8088-3F8C17AAD9B7}" destId="{9B3C30CD-048A-4225-AAB7-025DB0B7F348}" srcOrd="0" destOrd="0" presId="urn:microsoft.com/office/officeart/2005/8/layout/venn1"/>
    <dgm:cxn modelId="{B3155D58-3D2E-4AD0-8B68-CEB5580AA6DA}" type="presOf" srcId="{A1147446-503B-44C3-909A-23823723EF8E}" destId="{D8547730-FB51-4349-8EAE-1E4F0C096C4D}" srcOrd="0" destOrd="0" presId="urn:microsoft.com/office/officeart/2005/8/layout/venn1"/>
    <dgm:cxn modelId="{46C40FF1-5745-4842-AE5A-E57B0C3C0F44}" srcId="{A1147446-503B-44C3-909A-23823723EF8E}" destId="{B68A8721-2A07-4ABB-8088-3F8C17AAD9B7}" srcOrd="0" destOrd="0" parTransId="{CDCA2047-97DE-49A9-A052-CDF4044C71AE}" sibTransId="{73170ED8-3B2E-473D-B0C7-9652E61EF6DC}"/>
    <dgm:cxn modelId="{C0AD3ECA-9D7E-43DB-AC68-33FEB2D51C33}" type="presParOf" srcId="{D8547730-FB51-4349-8EAE-1E4F0C096C4D}" destId="{93EDF508-7BF9-4029-90FF-C4D6BC0FD300}" srcOrd="0" destOrd="0" presId="urn:microsoft.com/office/officeart/2005/8/layout/venn1"/>
    <dgm:cxn modelId="{8C93CFF1-21FC-47F3-8408-24A25656FFF6}" type="presParOf" srcId="{D8547730-FB51-4349-8EAE-1E4F0C096C4D}" destId="{9B3C30CD-048A-4225-AAB7-025DB0B7F348}" srcOrd="1" destOrd="0" presId="urn:microsoft.com/office/officeart/2005/8/layout/venn1"/>
    <dgm:cxn modelId="{614C3710-14B2-48A5-A9D7-AE6BA154FA04}" type="presParOf" srcId="{D8547730-FB51-4349-8EAE-1E4F0C096C4D}" destId="{402866AB-2616-42F9-BAC5-149C73CD9251}" srcOrd="2" destOrd="0" presId="urn:microsoft.com/office/officeart/2005/8/layout/venn1"/>
    <dgm:cxn modelId="{699ECF44-45DD-4A13-B625-2FD4C821BE7F}" type="presParOf" srcId="{D8547730-FB51-4349-8EAE-1E4F0C096C4D}" destId="{E359BB9B-0777-49F8-9C15-B8B43E61432A}" srcOrd="3" destOrd="0" presId="urn:microsoft.com/office/officeart/2005/8/layout/venn1"/>
    <dgm:cxn modelId="{EE6A1DD4-EB23-4B83-B2D4-525CB001683F}" type="presParOf" srcId="{D8547730-FB51-4349-8EAE-1E4F0C096C4D}" destId="{13BADFB7-8DB8-4DB2-A850-3B56522E88A7}" srcOrd="4" destOrd="0" presId="urn:microsoft.com/office/officeart/2005/8/layout/venn1"/>
    <dgm:cxn modelId="{5D07EF1F-232E-4A26-AEB9-7A7009BD6569}" type="presParOf" srcId="{D8547730-FB51-4349-8EAE-1E4F0C096C4D}" destId="{03F8C528-626F-4289-956B-313B7857C477}" srcOrd="5" destOrd="0" presId="urn:microsoft.com/office/officeart/2005/8/layout/venn1"/>
    <dgm:cxn modelId="{642D3FC2-A89A-472F-9828-59A58AD55BCE}" type="presParOf" srcId="{D8547730-FB51-4349-8EAE-1E4F0C096C4D}" destId="{60271BA3-7D40-4504-85F7-208C1E5C8B4A}" srcOrd="6" destOrd="0" presId="urn:microsoft.com/office/officeart/2005/8/layout/venn1"/>
    <dgm:cxn modelId="{8F412E9B-2591-4D68-BACF-D7B515CD05C3}" type="presParOf" srcId="{D8547730-FB51-4349-8EAE-1E4F0C096C4D}" destId="{971A4E30-5FF9-43B3-A652-11F46D3EFB08}" srcOrd="7" destOrd="0" presId="urn:microsoft.com/office/officeart/2005/8/layout/venn1"/>
    <dgm:cxn modelId="{D9F7BF46-7A5A-436A-A433-526691CD04CA}" type="presParOf" srcId="{D8547730-FB51-4349-8EAE-1E4F0C096C4D}" destId="{46D8A729-34B0-45B3-B4C2-F9E6A4F90C2E}" srcOrd="8" destOrd="0" presId="urn:microsoft.com/office/officeart/2005/8/layout/venn1"/>
    <dgm:cxn modelId="{7A4E0B93-3288-4476-B21E-B88048E6ADF4}" type="presParOf" srcId="{D8547730-FB51-4349-8EAE-1E4F0C096C4D}" destId="{E639FC9C-DA4E-4A0F-BC8F-F1407DD7A997}" srcOrd="9" destOrd="0" presId="urn:microsoft.com/office/officeart/2005/8/layout/venn1"/>
    <dgm:cxn modelId="{5C20B1C5-ED6C-42DD-A1D0-2660308D49DD}" type="presParOf" srcId="{D8547730-FB51-4349-8EAE-1E4F0C096C4D}" destId="{A38EC303-798F-40E7-9E54-E8D14E815161}" srcOrd="10" destOrd="0" presId="urn:microsoft.com/office/officeart/2005/8/layout/venn1"/>
    <dgm:cxn modelId="{423D808A-CF16-465D-B1D8-2ED6BF26CCDE}" type="presParOf" srcId="{D8547730-FB51-4349-8EAE-1E4F0C096C4D}" destId="{4D21F31A-D9C5-47F6-B5C9-6995CEE0CAAA}" srcOrd="11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#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avokotnik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Pravokotnik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Pravokotnik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4821" name="Ograda naslova 2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smtClean="0"/>
            </a:lvl1pPr>
          </a:lstStyle>
          <a:p>
            <a:r>
              <a:rPr lang="sl-SI" smtClean="0"/>
              <a:t>Kliknite, če želite urediti slog naslova matrice</a:t>
            </a:r>
          </a:p>
        </p:txBody>
      </p:sp>
      <p:sp>
        <p:nvSpPr>
          <p:cNvPr id="34822" name="Ograda besedila 1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mtClean="0"/>
            </a:lvl1pPr>
          </a:lstStyle>
          <a:p>
            <a:r>
              <a:rPr lang="sl-SI" smtClean="0"/>
              <a:t>Kliknite, če želite urediti slog podnaslova matrice</a:t>
            </a:r>
          </a:p>
        </p:txBody>
      </p:sp>
      <p:sp>
        <p:nvSpPr>
          <p:cNvPr id="15" name="Ograda datuma 11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4F7B55-4F31-4399-9A32-5EF30D688F2B}" type="datetimeFigureOut">
              <a:rPr lang="sl-SI"/>
              <a:pPr>
                <a:defRPr/>
              </a:pPr>
              <a:t>30.3.2011</a:t>
            </a:fld>
            <a:endParaRPr lang="sl-SI"/>
          </a:p>
        </p:txBody>
      </p:sp>
      <p:sp>
        <p:nvSpPr>
          <p:cNvPr id="16" name="Ograda številke diapozitiva 12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noFill/>
          <a:ln/>
        </p:spPr>
        <p:txBody>
          <a:bodyPr>
            <a:noAutofit/>
          </a:bodyPr>
          <a:lstStyle>
            <a:lvl1pPr>
              <a:defRPr sz="2400"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86B0F0E8-BA91-4790-827A-B0C57FEF5711}" type="slidenum">
              <a:rPr lang="sl-SI"/>
              <a:pPr>
                <a:defRPr/>
              </a:pPr>
              <a:t>‹#›</a:t>
            </a:fld>
            <a:endParaRPr lang="sl-SI"/>
          </a:p>
        </p:txBody>
      </p:sp>
      <p:sp>
        <p:nvSpPr>
          <p:cNvPr id="17" name="Ograda noge 13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Kliknite, če želite urediti slog naslova matrice</a:t>
            </a:r>
            <a:endParaRPr lang="en-US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/>
          </a:p>
        </p:txBody>
      </p:sp>
      <p:sp>
        <p:nvSpPr>
          <p:cNvPr id="4" name="Ograda datuma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216DFD-E36E-43E4-8D69-BFB688372A43}" type="datetimeFigureOut">
              <a:rPr lang="sl-SI"/>
              <a:pPr>
                <a:defRPr/>
              </a:pPr>
              <a:t>30.3.2011</a:t>
            </a:fld>
            <a:endParaRPr lang="sl-SI"/>
          </a:p>
        </p:txBody>
      </p:sp>
      <p:sp>
        <p:nvSpPr>
          <p:cNvPr id="5" name="Ograda no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Ograda številke diapozitiva 22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B1486C-562A-45D0-AAA4-CB15D55B9947}" type="slidenum">
              <a:rPr lang="sl-SI"/>
              <a:pPr>
                <a:defRPr/>
              </a:pPr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avokotnik 6"/>
          <p:cNvSpPr/>
          <p:nvPr/>
        </p:nvSpPr>
        <p:spPr bwMode="white">
          <a:xfrm>
            <a:off x="6096000" y="0"/>
            <a:ext cx="320675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Pravokotnik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Pravokotnik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Navpični naslov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lang="sl-SI" smtClean="0"/>
              <a:t>Kliknite, če želite urediti slog naslova matrice</a:t>
            </a:r>
            <a:endParaRPr lang="en-US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/>
          </a:p>
        </p:txBody>
      </p:sp>
      <p:sp>
        <p:nvSpPr>
          <p:cNvPr id="7" name="Ograda datuma 3"/>
          <p:cNvSpPr>
            <a:spLocks noGrp="1"/>
          </p:cNvSpPr>
          <p:nvPr>
            <p:ph type="dt" sz="half" idx="10"/>
          </p:nvPr>
        </p:nvSpPr>
        <p:spPr>
          <a:xfrm>
            <a:off x="6553200" y="6248400"/>
            <a:ext cx="2209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F906AA-CF0F-4022-BD71-C59B988575DC}" type="datetimeFigureOut">
              <a:rPr lang="sl-SI"/>
              <a:pPr>
                <a:defRPr/>
              </a:pPr>
              <a:t>30.3.2011</a:t>
            </a:fld>
            <a:endParaRPr lang="sl-SI"/>
          </a:p>
        </p:txBody>
      </p:sp>
      <p:sp>
        <p:nvSpPr>
          <p:cNvPr id="8" name="Ograda noge 4"/>
          <p:cNvSpPr>
            <a:spLocks noGrp="1"/>
          </p:cNvSpPr>
          <p:nvPr>
            <p:ph type="ftr" sz="quarter" idx="11"/>
          </p:nvPr>
        </p:nvSpPr>
        <p:spPr>
          <a:xfrm>
            <a:off x="457200" y="6248400"/>
            <a:ext cx="5573713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9" name="Ograda številke diapozitiva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5"/>
          </a:xfrm>
          <a:noFill/>
          <a:ln/>
        </p:spPr>
        <p:txBody>
          <a:bodyPr>
            <a:normAutofit/>
          </a:bodyPr>
          <a:lstStyle>
            <a:lvl1pPr>
              <a:defRPr/>
            </a:lvl1pPr>
          </a:lstStyle>
          <a:p>
            <a:pPr>
              <a:defRPr/>
            </a:pPr>
            <a:fld id="{21FBEBC9-5C84-49B0-A7BA-C7218239D11B}" type="slidenum">
              <a:rPr lang="sl-SI"/>
              <a:pPr>
                <a:defRPr/>
              </a:pPr>
              <a:t>‹#›</a:t>
            </a:fld>
            <a:endParaRPr lang="sl-SI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096000" y="6248400"/>
            <a:ext cx="26670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ADAB65-558F-4D26-B1B7-858297717890}" type="datetimeFigureOut">
              <a:rPr lang="sl-SI"/>
              <a:pPr>
                <a:defRPr/>
              </a:pPr>
              <a:t>30.3.2011</a:t>
            </a:fld>
            <a:endParaRPr lang="sl-S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09600" y="6248400"/>
            <a:ext cx="5421313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1271588"/>
            <a:ext cx="533400" cy="2444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9D2AA3-EBDE-47E9-95B6-966B6F354143}" type="slidenum">
              <a:rPr lang="sl-SI"/>
              <a:pPr>
                <a:defRPr/>
              </a:pPr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lang="sl-SI" smtClean="0"/>
              <a:t>Kliknite, če želite urediti slog naslova matrice</a:t>
            </a:r>
            <a:endParaRPr lang="en-US"/>
          </a:p>
        </p:txBody>
      </p:sp>
      <p:sp>
        <p:nvSpPr>
          <p:cNvPr id="8" name="Ograda vsebine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/>
          </a:p>
        </p:txBody>
      </p:sp>
      <p:sp>
        <p:nvSpPr>
          <p:cNvPr id="4" name="Ograda datuma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F85E89-FC8D-45D3-81A0-41B5752F5709}" type="datetimeFigureOut">
              <a:rPr lang="sl-SI"/>
              <a:pPr>
                <a:defRPr/>
              </a:pPr>
              <a:t>30.3.2011</a:t>
            </a:fld>
            <a:endParaRPr lang="sl-SI"/>
          </a:p>
        </p:txBody>
      </p:sp>
      <p:sp>
        <p:nvSpPr>
          <p:cNvPr id="5" name="Ograda no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Ograda številke diapozitiva 22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8D121E-936D-4618-AE61-738F58632593}" type="slidenum">
              <a:rPr lang="sl-SI"/>
              <a:pPr>
                <a:defRPr/>
              </a:pPr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Glava odseka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avokotnik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Pravokotnik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Pravokotnik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sl-SI" smtClean="0"/>
              <a:t>Kliknite, če želite urediti sloge besedila matrice</a:t>
            </a:r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lang="sl-SI" smtClean="0"/>
              <a:t>Kliknite, če želite urediti slog naslova matrice</a:t>
            </a:r>
            <a:endParaRPr lang="en-US"/>
          </a:p>
        </p:txBody>
      </p:sp>
      <p:sp>
        <p:nvSpPr>
          <p:cNvPr id="7" name="Ograda datuma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7BB298-D31B-4C01-A876-C3CF308A70AA}" type="datetimeFigureOut">
              <a:rPr lang="sl-SI"/>
              <a:pPr>
                <a:defRPr/>
              </a:pPr>
              <a:t>30.3.2011</a:t>
            </a:fld>
            <a:endParaRPr lang="sl-SI"/>
          </a:p>
        </p:txBody>
      </p:sp>
      <p:sp>
        <p:nvSpPr>
          <p:cNvPr id="8" name="Ograda številke diapozitiva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5"/>
          </a:xfrm>
          <a:noFill/>
          <a:ln/>
        </p:spPr>
        <p:txBody>
          <a:bodyPr>
            <a:noAutofit/>
          </a:bodyPr>
          <a:lstStyle>
            <a:lvl1pPr>
              <a:defRPr sz="2400"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CE97FF9D-AEB9-4CA2-B6B2-53C7AE57E031}" type="slidenum">
              <a:rPr lang="sl-SI"/>
              <a:pPr>
                <a:defRPr/>
              </a:pPr>
              <a:t>‹#›</a:t>
            </a:fld>
            <a:endParaRPr lang="sl-SI"/>
          </a:p>
        </p:txBody>
      </p:sp>
      <p:sp>
        <p:nvSpPr>
          <p:cNvPr id="9" name="Ograda noge 1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Kliknite, če želite urediti slog naslova matrice</a:t>
            </a:r>
            <a:endParaRPr lang="en-US"/>
          </a:p>
        </p:txBody>
      </p:sp>
      <p:sp>
        <p:nvSpPr>
          <p:cNvPr id="9" name="Ograda vsebine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/>
          </a:p>
        </p:txBody>
      </p:sp>
      <p:sp>
        <p:nvSpPr>
          <p:cNvPr id="11" name="Ograda vsebine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/>
          </a:p>
        </p:txBody>
      </p:sp>
      <p:sp>
        <p:nvSpPr>
          <p:cNvPr id="5" name="Ograda datuma 7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3AF6A34E-6031-4762-B1E6-B6C8FF90243C}" type="datetimeFigureOut">
              <a:rPr lang="sl-SI"/>
              <a:pPr>
                <a:defRPr/>
              </a:pPr>
              <a:t>30.3.2011</a:t>
            </a:fld>
            <a:endParaRPr lang="sl-SI"/>
          </a:p>
        </p:txBody>
      </p:sp>
      <p:sp>
        <p:nvSpPr>
          <p:cNvPr id="6" name="Ograda številke diapozitiva 9"/>
          <p:cNvSpPr>
            <a:spLocks noGrp="1"/>
          </p:cNvSpPr>
          <p:nvPr>
            <p:ph type="sldNum" sz="quarter" idx="11"/>
          </p:nvPr>
        </p:nvSpPr>
        <p:spPr>
          <a:noFill/>
          <a:ln/>
        </p:spPr>
        <p:txBody>
          <a:bodyPr rtlCol="0">
            <a:normAutofit/>
          </a:bodyPr>
          <a:lstStyle>
            <a:lvl1pPr>
              <a:defRPr/>
            </a:lvl1pPr>
          </a:lstStyle>
          <a:p>
            <a:pPr>
              <a:defRPr/>
            </a:pPr>
            <a:fld id="{127C2560-EE81-4709-B981-608CA3D3F08A}" type="slidenum">
              <a:rPr lang="sl-SI"/>
              <a:pPr>
                <a:defRPr/>
              </a:pPr>
              <a:t>‹#›</a:t>
            </a:fld>
            <a:endParaRPr lang="sl-SI"/>
          </a:p>
        </p:txBody>
      </p:sp>
      <p:sp>
        <p:nvSpPr>
          <p:cNvPr id="7" name="Ograda noge 11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/>
          <a:lstStyle>
            <a:lvl1pPr>
              <a:defRPr/>
            </a:lvl1pPr>
          </a:lstStyle>
          <a:p>
            <a:r>
              <a:rPr lang="sl-SI" smtClean="0"/>
              <a:t>Kliknite, če želite urediti slog naslova matrice</a:t>
            </a:r>
            <a:endParaRPr lang="en-US"/>
          </a:p>
        </p:txBody>
      </p:sp>
      <p:sp>
        <p:nvSpPr>
          <p:cNvPr id="11" name="Ograda vsebine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/>
          </a:p>
        </p:txBody>
      </p:sp>
      <p:sp>
        <p:nvSpPr>
          <p:cNvPr id="13" name="Ograda vsebine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/>
          </a:p>
        </p:txBody>
      </p:sp>
      <p:sp>
        <p:nvSpPr>
          <p:cNvPr id="16" name="Ograda besedila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sl-SI" smtClean="0"/>
              <a:t>Kliknite, če želite urediti sloge besedila matrice</a:t>
            </a:r>
          </a:p>
        </p:txBody>
      </p:sp>
      <p:sp>
        <p:nvSpPr>
          <p:cNvPr id="15" name="Ograda besedila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sl-SI" smtClean="0"/>
              <a:t>Kliknite, če želite urediti sloge besedila matrice</a:t>
            </a:r>
          </a:p>
        </p:txBody>
      </p:sp>
      <p:sp>
        <p:nvSpPr>
          <p:cNvPr id="7" name="Ograda datuma 9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D56EB2E5-0296-4A38-922E-B6D9DF933B7D}" type="datetimeFigureOut">
              <a:rPr lang="sl-SI"/>
              <a:pPr>
                <a:defRPr/>
              </a:pPr>
              <a:t>30.3.2011</a:t>
            </a:fld>
            <a:endParaRPr lang="sl-SI"/>
          </a:p>
        </p:txBody>
      </p:sp>
      <p:sp>
        <p:nvSpPr>
          <p:cNvPr id="8" name="Ograda številke diapozitiva 11"/>
          <p:cNvSpPr>
            <a:spLocks noGrp="1"/>
          </p:cNvSpPr>
          <p:nvPr>
            <p:ph type="sldNum" sz="quarter" idx="11"/>
          </p:nvPr>
        </p:nvSpPr>
        <p:spPr>
          <a:noFill/>
          <a:ln/>
        </p:spPr>
        <p:txBody>
          <a:bodyPr rtlCol="0">
            <a:normAutofit/>
          </a:bodyPr>
          <a:lstStyle>
            <a:lvl1pPr>
              <a:defRPr/>
            </a:lvl1pPr>
          </a:lstStyle>
          <a:p>
            <a:pPr>
              <a:defRPr/>
            </a:pPr>
            <a:fld id="{5844BE40-10DC-4F53-8B64-78F3B0788BDC}" type="slidenum">
              <a:rPr lang="sl-SI"/>
              <a:pPr>
                <a:defRPr/>
              </a:pPr>
              <a:t>‹#›</a:t>
            </a:fld>
            <a:endParaRPr lang="sl-SI"/>
          </a:p>
        </p:txBody>
      </p:sp>
      <p:sp>
        <p:nvSpPr>
          <p:cNvPr id="9" name="Ograda noge 13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Kliknite, če želite urediti slog naslova matrice</a:t>
            </a:r>
            <a:endParaRPr lang="en-US"/>
          </a:p>
        </p:txBody>
      </p:sp>
      <p:sp>
        <p:nvSpPr>
          <p:cNvPr id="3" name="Ograda datuma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4C2E85-4168-499C-A524-6B80AC52D4A2}" type="datetimeFigureOut">
              <a:rPr lang="sl-SI"/>
              <a:pPr>
                <a:defRPr/>
              </a:pPr>
              <a:t>30.3.2011</a:t>
            </a:fld>
            <a:endParaRPr lang="sl-SI"/>
          </a:p>
        </p:txBody>
      </p:sp>
      <p:sp>
        <p:nvSpPr>
          <p:cNvPr id="4" name="Ograda no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5" name="Ograda številke diapozitiva 22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D0D4A7-23F1-4C3D-B4BB-DFEF31EC6F8C}" type="slidenum">
              <a:rPr lang="sl-SI"/>
              <a:pPr>
                <a:defRPr/>
              </a:pPr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FF5A7A-524C-4433-A9AE-877FBD41236B}" type="datetimeFigureOut">
              <a:rPr lang="sl-SI"/>
              <a:pPr>
                <a:defRPr/>
              </a:pPr>
              <a:t>30.3.2011</a:t>
            </a:fld>
            <a:endParaRPr lang="sl-SI"/>
          </a:p>
        </p:txBody>
      </p:sp>
      <p:sp>
        <p:nvSpPr>
          <p:cNvPr id="3" name="Ograda no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  <a:noFill/>
          <a:ln/>
        </p:spPr>
        <p:txBody>
          <a:bodyPr>
            <a:normAutofit/>
          </a:bodyPr>
          <a:lstStyle>
            <a:lvl1pPr>
              <a:defRPr smtClean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856FEA0C-D08A-4BEB-8953-ACCCBDD26D6B}" type="slidenum">
              <a:rPr lang="sl-SI"/>
              <a:pPr>
                <a:defRPr/>
              </a:pPr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1_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/>
          <a:lstStyle>
            <a:lvl1pPr algn="l">
              <a:buNone/>
              <a:defRPr sz="4400" b="0"/>
            </a:lvl1pPr>
          </a:lstStyle>
          <a:p>
            <a:r>
              <a:rPr lang="sl-SI" smtClean="0"/>
              <a:t>Kliknite, če želite urediti slog naslova matrice</a:t>
            </a:r>
            <a:endParaRPr lang="en-US"/>
          </a:p>
        </p:txBody>
      </p:sp>
      <p:sp>
        <p:nvSpPr>
          <p:cNvPr id="3" name="Ograda besedila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sl-SI" smtClean="0"/>
              <a:t>Kliknite, če želite urediti sloge besedila matrice</a:t>
            </a:r>
          </a:p>
        </p:txBody>
      </p:sp>
      <p:sp>
        <p:nvSpPr>
          <p:cNvPr id="9" name="Ograda vsebine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/>
          </a:p>
        </p:txBody>
      </p:sp>
      <p:sp>
        <p:nvSpPr>
          <p:cNvPr id="5" name="Ograda datuma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B80E48-D34A-47FA-B26D-772F3C0ACA13}" type="datetimeFigureOut">
              <a:rPr lang="sl-SI"/>
              <a:pPr>
                <a:defRPr/>
              </a:pPr>
              <a:t>30.3.2011</a:t>
            </a:fld>
            <a:endParaRPr lang="sl-SI"/>
          </a:p>
        </p:txBody>
      </p:sp>
      <p:sp>
        <p:nvSpPr>
          <p:cNvPr id="6" name="Ograda no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7" name="Ograda številke diapozitiva 22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B1AF12-C1F5-4794-A702-96BCA460D7E7}" type="slidenum">
              <a:rPr lang="sl-SI"/>
              <a:pPr>
                <a:defRPr/>
              </a:pPr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Naslov in slika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ravokotnik 7"/>
          <p:cNvSpPr/>
          <p:nvPr/>
        </p:nvSpPr>
        <p:spPr bwMode="white">
          <a:xfrm>
            <a:off x="-9525" y="4572000"/>
            <a:ext cx="9144000" cy="887413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Pravokotnik 8"/>
          <p:cNvSpPr/>
          <p:nvPr/>
        </p:nvSpPr>
        <p:spPr>
          <a:xfrm>
            <a:off x="-9525" y="4664075"/>
            <a:ext cx="1463675" cy="7127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Pravokotnik 9"/>
          <p:cNvSpPr/>
          <p:nvPr/>
        </p:nvSpPr>
        <p:spPr>
          <a:xfrm>
            <a:off x="1544638" y="4654550"/>
            <a:ext cx="7599362" cy="712788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Pravokotnik 10"/>
          <p:cNvSpPr/>
          <p:nvPr/>
        </p:nvSpPr>
        <p:spPr bwMode="white">
          <a:xfrm>
            <a:off x="1447800" y="0"/>
            <a:ext cx="100013" cy="6867525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sl-SI" smtClean="0"/>
              <a:t>Kliknite, če želite urediti sloge besedila matrice</a:t>
            </a:r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sl-SI" smtClean="0"/>
              <a:t>Kliknite, če želite urediti slog naslova matrice</a:t>
            </a:r>
            <a:endParaRPr lang="en-US"/>
          </a:p>
        </p:txBody>
      </p:sp>
      <p:sp>
        <p:nvSpPr>
          <p:cNvPr id="3" name="Ograda slike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sl-SI" noProof="0" smtClean="0"/>
              <a:t>Kliknite ikono, če želite dodati sliko</a:t>
            </a:r>
            <a:endParaRPr lang="en-US" noProof="0" dirty="0"/>
          </a:p>
        </p:txBody>
      </p:sp>
      <p:sp>
        <p:nvSpPr>
          <p:cNvPr id="9" name="Ograda datuma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7FA0A1F2-64E3-46DC-978E-7008719CC71B}" type="datetimeFigureOut">
              <a:rPr lang="sl-SI"/>
              <a:pPr>
                <a:defRPr/>
              </a:pPr>
              <a:t>30.3.2011</a:t>
            </a:fld>
            <a:endParaRPr lang="sl-SI"/>
          </a:p>
        </p:txBody>
      </p:sp>
      <p:sp>
        <p:nvSpPr>
          <p:cNvPr id="10" name="Ograda številke diapozitiva 12"/>
          <p:cNvSpPr>
            <a:spLocks noGrp="1"/>
          </p:cNvSpPr>
          <p:nvPr>
            <p:ph type="sldNum" sz="quarter" idx="11"/>
          </p:nvPr>
        </p:nvSpPr>
        <p:spPr>
          <a:xfrm>
            <a:off x="0" y="4667250"/>
            <a:ext cx="1447800" cy="663575"/>
          </a:xfrm>
          <a:noFill/>
          <a:ln/>
        </p:spPr>
        <p:txBody>
          <a:bodyPr rtlCol="0">
            <a:normAutofit/>
          </a:bodyPr>
          <a:lstStyle>
            <a:lvl1pPr>
              <a:defRPr sz="2800" smtClean="0"/>
            </a:lvl1pPr>
          </a:lstStyle>
          <a:p>
            <a:pPr>
              <a:defRPr/>
            </a:pPr>
            <a:fld id="{E1EA5CD6-09DB-4253-BBB5-E15207E15C0D}" type="slidenum">
              <a:rPr lang="sl-SI"/>
              <a:pPr>
                <a:defRPr/>
              </a:pPr>
              <a:t>‹#›</a:t>
            </a:fld>
            <a:endParaRPr lang="sl-SI"/>
          </a:p>
        </p:txBody>
      </p:sp>
      <p:sp>
        <p:nvSpPr>
          <p:cNvPr id="11" name="Ograda noge 13"/>
          <p:cNvSpPr>
            <a:spLocks noGrp="1"/>
          </p:cNvSpPr>
          <p:nvPr>
            <p:ph type="ftr" sz="quarter" idx="12"/>
          </p:nvPr>
        </p:nvSpPr>
        <p:spPr>
          <a:xfrm>
            <a:off x="1600200" y="6248400"/>
            <a:ext cx="4572000" cy="365125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Ograda naslova 21"/>
          <p:cNvSpPr>
            <a:spLocks noGrp="1"/>
          </p:cNvSpPr>
          <p:nvPr>
            <p:ph type="title"/>
          </p:nvPr>
        </p:nvSpPr>
        <p:spPr bwMode="auto">
          <a:xfrm>
            <a:off x="609600" y="228600"/>
            <a:ext cx="81534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l-SI" smtClean="0"/>
              <a:t>Kliknite, če želite urediti slog naslova matrice</a:t>
            </a:r>
            <a:endParaRPr lang="en-US" smtClean="0"/>
          </a:p>
        </p:txBody>
      </p:sp>
      <p:sp>
        <p:nvSpPr>
          <p:cNvPr id="1027" name="Ograda besedila 12"/>
          <p:cNvSpPr>
            <a:spLocks noGrp="1"/>
          </p:cNvSpPr>
          <p:nvPr>
            <p:ph type="body" idx="1"/>
          </p:nvPr>
        </p:nvSpPr>
        <p:spPr bwMode="auto">
          <a:xfrm>
            <a:off x="611188" y="1628775"/>
            <a:ext cx="81534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smtClean="0"/>
          </a:p>
        </p:txBody>
      </p:sp>
      <p:sp>
        <p:nvSpPr>
          <p:cNvPr id="14" name="Ograda datuma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smtClean="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9848137-3EE0-4CF6-8C49-2082181F84CF}" type="datetimeFigureOut">
              <a:rPr lang="sl-SI"/>
              <a:pPr>
                <a:defRPr/>
              </a:pPr>
              <a:t>30.3.2011</a:t>
            </a:fld>
            <a:endParaRPr lang="sl-SI"/>
          </a:p>
        </p:txBody>
      </p:sp>
      <p:sp>
        <p:nvSpPr>
          <p:cNvPr id="3" name="Ograda noge 2"/>
          <p:cNvSpPr>
            <a:spLocks noGrp="1"/>
          </p:cNvSpPr>
          <p:nvPr>
            <p:ph type="ftr" sz="quarter" idx="3"/>
          </p:nvPr>
        </p:nvSpPr>
        <p:spPr>
          <a:xfrm>
            <a:off x="609600" y="6248400"/>
            <a:ext cx="5421313" cy="365125"/>
          </a:xfrm>
          <a:prstGeom prst="rect">
            <a:avLst/>
          </a:prstGeom>
        </p:spPr>
        <p:txBody>
          <a:bodyPr vert="horz" anchor="ctr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7" name="Pravokotnik 6"/>
          <p:cNvSpPr/>
          <p:nvPr/>
        </p:nvSpPr>
        <p:spPr bwMode="white">
          <a:xfrm>
            <a:off x="0" y="1235075"/>
            <a:ext cx="9144000" cy="31908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Pravokotnik 7"/>
          <p:cNvSpPr/>
          <p:nvPr/>
        </p:nvSpPr>
        <p:spPr>
          <a:xfrm>
            <a:off x="0" y="1279525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Pravokotnik 8"/>
          <p:cNvSpPr/>
          <p:nvPr/>
        </p:nvSpPr>
        <p:spPr>
          <a:xfrm>
            <a:off x="590550" y="1279525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3" name="Ograda številke diapozitiva 22"/>
          <p:cNvSpPr>
            <a:spLocks noGrp="1"/>
          </p:cNvSpPr>
          <p:nvPr>
            <p:ph type="sldNum" sz="quarter" idx="4"/>
          </p:nvPr>
        </p:nvSpPr>
        <p:spPr bwMode="auto">
          <a:xfrm>
            <a:off x="0" y="1271588"/>
            <a:ext cx="533400" cy="244475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b="1" smtClean="0">
                <a:solidFill>
                  <a:srgbClr val="FFFFF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22F9788-3FDC-4EAE-A996-14D10B0A1C67}" type="slidenum">
              <a:rPr lang="sl-SI"/>
              <a:pPr>
                <a:defRPr/>
              </a:pPr>
              <a:t>‹#›</a:t>
            </a:fld>
            <a:endParaRPr lang="sl-S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72" r:id="rId2"/>
    <p:sldLayoutId id="2147483674" r:id="rId3"/>
    <p:sldLayoutId id="2147483675" r:id="rId4"/>
    <p:sldLayoutId id="2147483676" r:id="rId5"/>
    <p:sldLayoutId id="2147483671" r:id="rId6"/>
    <p:sldLayoutId id="2147483677" r:id="rId7"/>
    <p:sldLayoutId id="2147483670" r:id="rId8"/>
    <p:sldLayoutId id="2147483678" r:id="rId9"/>
    <p:sldLayoutId id="2147483669" r:id="rId10"/>
    <p:sldLayoutId id="2147483679" r:id="rId11"/>
    <p:sldLayoutId id="2147483673" r:id="rId12"/>
  </p:sldLayoutIdLst>
  <p:txStyles>
    <p:titleStyle>
      <a:lvl1pPr algn="l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-18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-18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-18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-18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-18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-18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-18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-18"/>
        </a:defRPr>
      </a:lvl9pPr>
    </p:titleStyle>
    <p:bodyStyle>
      <a:lvl1pPr marL="319088" indent="-319088" algn="l" rtl="0" fontAlgn="base">
        <a:spcBef>
          <a:spcPts val="7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"/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fontAlgn="base">
        <a:spcBef>
          <a:spcPts val="55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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fontAlgn="base">
        <a:spcBef>
          <a:spcPts val="5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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fontAlgn="base">
        <a:spcBef>
          <a:spcPts val="400"/>
        </a:spcBef>
        <a:spcAft>
          <a:spcPct val="0"/>
        </a:spcAft>
        <a:buClr>
          <a:srgbClr val="EB641B"/>
        </a:buClr>
        <a:buSzPct val="75000"/>
        <a:buFont typeface="Wingdings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fontAlgn="base">
        <a:spcBef>
          <a:spcPts val="400"/>
        </a:spcBef>
        <a:spcAft>
          <a:spcPct val="0"/>
        </a:spcAft>
        <a:buClr>
          <a:srgbClr val="39639D"/>
        </a:buClr>
        <a:buSzPct val="65000"/>
        <a:buFont typeface="Wingdings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 idx="4294967295"/>
          </p:nvPr>
        </p:nvSpPr>
        <p:spPr>
          <a:xfrm>
            <a:off x="2339975" y="1700213"/>
            <a:ext cx="6477000" cy="1828800"/>
          </a:xfrm>
        </p:spPr>
        <p:txBody>
          <a:bodyPr anchor="b">
            <a:normAutofit/>
          </a:bodyPr>
          <a:lstStyle/>
          <a:p>
            <a:r>
              <a:rPr lang="sl-SI" smtClean="0"/>
              <a:t>POGOVARJANJE</a:t>
            </a:r>
          </a:p>
        </p:txBody>
      </p:sp>
      <p:sp>
        <p:nvSpPr>
          <p:cNvPr id="13314" name="Podnaslov 2"/>
          <p:cNvSpPr>
            <a:spLocks noGrp="1"/>
          </p:cNvSpPr>
          <p:nvPr>
            <p:ph type="subTitle" idx="4294967295"/>
          </p:nvPr>
        </p:nvSpPr>
        <p:spPr>
          <a:xfrm>
            <a:off x="2362200" y="6049963"/>
            <a:ext cx="6705600" cy="685800"/>
          </a:xfrm>
        </p:spPr>
        <p:txBody>
          <a:bodyPr anchor="ctr"/>
          <a:lstStyle/>
          <a:p>
            <a:pPr marL="0" indent="0">
              <a:buFont typeface="Wingdings" pitchFamily="2" charset="2"/>
              <a:buNone/>
            </a:pPr>
            <a:r>
              <a:rPr lang="sl-SI" sz="2600" smtClean="0">
                <a:solidFill>
                  <a:srgbClr val="FFFFFF"/>
                </a:solidFill>
              </a:rPr>
              <a:t>Besedilna vrsta našega vsakdana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Sodelujoči v pogovoru</a:t>
            </a:r>
          </a:p>
        </p:txBody>
      </p:sp>
      <p:sp>
        <p:nvSpPr>
          <p:cNvPr id="14338" name="Ograda vsebine 8"/>
          <p:cNvSpPr>
            <a:spLocks noGrp="1"/>
          </p:cNvSpPr>
          <p:nvPr>
            <p:ph sz="quarter" idx="2"/>
          </p:nvPr>
        </p:nvSpPr>
        <p:spPr>
          <a:xfrm>
            <a:off x="2627313" y="1589088"/>
            <a:ext cx="6516687" cy="2992437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sl-SI" smtClean="0"/>
              <a:t>   V pogovoru je drug drugemu razlagamo in pojasnjujemo izseke iz stvarnega življenja ali se zanimamo zanje, </a:t>
            </a:r>
          </a:p>
          <a:p>
            <a:pPr>
              <a:buFont typeface="Wingdings" pitchFamily="2" charset="2"/>
              <a:buNone/>
            </a:pPr>
            <a:r>
              <a:rPr lang="sl-SI" smtClean="0"/>
              <a:t>	se prepričujemo, pogajamo, </a:t>
            </a:r>
          </a:p>
          <a:p>
            <a:pPr>
              <a:buFont typeface="Wingdings" pitchFamily="2" charset="2"/>
              <a:buNone/>
            </a:pPr>
            <a:r>
              <a:rPr lang="sl-SI" smtClean="0"/>
              <a:t>	izmenjujemo mnenja …</a:t>
            </a:r>
          </a:p>
        </p:txBody>
      </p:sp>
      <p:pic>
        <p:nvPicPr>
          <p:cNvPr id="10" name="Ograda vsebine 5" descr="vsolipogovor.jpg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546080" y="1779581"/>
            <a:ext cx="2148840" cy="2377440"/>
          </a:xfrm>
          <a:effectLst>
            <a:softEdge rad="112500"/>
          </a:effectLst>
        </p:spPr>
      </p:pic>
      <p:sp>
        <p:nvSpPr>
          <p:cNvPr id="14341" name="Ograda vsebine 8"/>
          <p:cNvSpPr>
            <a:spLocks/>
          </p:cNvSpPr>
          <p:nvPr/>
        </p:nvSpPr>
        <p:spPr bwMode="auto">
          <a:xfrm>
            <a:off x="468313" y="4797425"/>
            <a:ext cx="8208962" cy="1727200"/>
          </a:xfrm>
          <a:prstGeom prst="rect">
            <a:avLst/>
          </a:prstGeom>
          <a:noFill/>
          <a:ln w="9525">
            <a:solidFill>
              <a:schemeClr val="folHlink"/>
            </a:solidFill>
            <a:miter lim="800000"/>
            <a:headEnd/>
            <a:tailEnd/>
          </a:ln>
        </p:spPr>
        <p:txBody>
          <a:bodyPr/>
          <a:lstStyle/>
          <a:p>
            <a:pPr marL="319088" indent="-319088"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None/>
            </a:pPr>
            <a:r>
              <a:rPr lang="sl-SI" sz="2900">
                <a:solidFill>
                  <a:schemeClr val="accent2"/>
                </a:solidFill>
                <a:latin typeface="Tw Cen MT" pitchFamily="34" charset="-18"/>
              </a:rPr>
              <a:t>OSEBA A                       		OSEBA B </a:t>
            </a:r>
          </a:p>
          <a:p>
            <a:pPr marL="319088" indent="-319088"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None/>
            </a:pPr>
            <a:r>
              <a:rPr lang="sl-SI" sz="2900">
                <a:latin typeface="Tw Cen MT" pitchFamily="34" charset="-18"/>
              </a:rPr>
              <a:t>govori					posluša   </a:t>
            </a:r>
          </a:p>
          <a:p>
            <a:pPr marL="319088" indent="-319088"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None/>
            </a:pPr>
            <a:r>
              <a:rPr lang="sl-SI" sz="2900">
                <a:latin typeface="Tw Cen MT" pitchFamily="34" charset="-18"/>
              </a:rPr>
              <a:t>POBUDA	</a:t>
            </a:r>
            <a:r>
              <a:rPr lang="sl-SI" sz="2900">
                <a:solidFill>
                  <a:schemeClr val="accent1"/>
                </a:solidFill>
                <a:latin typeface="Tw Cen MT" pitchFamily="34" charset="-18"/>
              </a:rPr>
              <a:t>pogovorna menjava	</a:t>
            </a:r>
            <a:r>
              <a:rPr lang="sl-SI" sz="2900">
                <a:latin typeface="Tw Cen MT" pitchFamily="34" charset="-18"/>
              </a:rPr>
              <a:t>ODZIV  </a:t>
            </a:r>
          </a:p>
        </p:txBody>
      </p:sp>
      <p:sp>
        <p:nvSpPr>
          <p:cNvPr id="14347" name="Line 11"/>
          <p:cNvSpPr>
            <a:spLocks noChangeShapeType="1"/>
          </p:cNvSpPr>
          <p:nvPr/>
        </p:nvSpPr>
        <p:spPr bwMode="auto">
          <a:xfrm>
            <a:off x="1619250" y="5661025"/>
            <a:ext cx="396081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sl-SI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Naslov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sl-SI" sz="4000" smtClean="0">
                <a:solidFill>
                  <a:srgbClr val="C00000"/>
                </a:solidFill>
              </a:rPr>
              <a:t>Neuradni pogovor: </a:t>
            </a:r>
            <a:br>
              <a:rPr lang="sl-SI" sz="4000" smtClean="0">
                <a:solidFill>
                  <a:srgbClr val="C00000"/>
                </a:solidFill>
              </a:rPr>
            </a:br>
            <a:r>
              <a:rPr lang="sl-SI" sz="4000" smtClean="0">
                <a:solidFill>
                  <a:srgbClr val="C00000"/>
                </a:solidFill>
              </a:rPr>
              <a:t>enakovredna sogovornika</a:t>
            </a:r>
          </a:p>
        </p:txBody>
      </p:sp>
      <p:sp>
        <p:nvSpPr>
          <p:cNvPr id="15362" name="Ograda vsebine 2"/>
          <p:cNvSpPr>
            <a:spLocks noGrp="1"/>
          </p:cNvSpPr>
          <p:nvPr>
            <p:ph sz="quarter" idx="1"/>
          </p:nvPr>
        </p:nvSpPr>
        <p:spPr>
          <a:xfrm>
            <a:off x="250825" y="1628775"/>
            <a:ext cx="8893175" cy="2016125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sl-SI" smtClean="0"/>
              <a:t>Pogovarjamo se vsepovsod, </a:t>
            </a:r>
            <a:r>
              <a:rPr lang="sl-SI" smtClean="0">
                <a:solidFill>
                  <a:srgbClr val="C00000"/>
                </a:solidFill>
              </a:rPr>
              <a:t>v zasebnem in javnem okolju</a:t>
            </a:r>
            <a:r>
              <a:rPr lang="sl-SI" smtClean="0"/>
              <a:t>, doma, na ulici, v uradu, v šoli, na avtobusu, v trgovini.</a:t>
            </a:r>
          </a:p>
          <a:p>
            <a:pPr>
              <a:buFont typeface="Wingdings" pitchFamily="2" charset="2"/>
              <a:buNone/>
            </a:pPr>
            <a:r>
              <a:rPr lang="sl-SI" smtClean="0"/>
              <a:t>Neuradni pogovori so del vsakdanjega življenja, in to od jutra do večera, so </a:t>
            </a:r>
            <a:r>
              <a:rPr lang="sl-SI" smtClean="0">
                <a:solidFill>
                  <a:srgbClr val="C00000"/>
                </a:solidFill>
              </a:rPr>
              <a:t>del praktičnega sporazumevanja.</a:t>
            </a:r>
          </a:p>
        </p:txBody>
      </p:sp>
      <p:sp>
        <p:nvSpPr>
          <p:cNvPr id="15364" name="Naslov 1"/>
          <p:cNvSpPr>
            <a:spLocks/>
          </p:cNvSpPr>
          <p:nvPr/>
        </p:nvSpPr>
        <p:spPr bwMode="auto">
          <a:xfrm>
            <a:off x="323850" y="3716338"/>
            <a:ext cx="81534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sl-SI" sz="4400">
                <a:solidFill>
                  <a:srgbClr val="C00000"/>
                </a:solidFill>
                <a:latin typeface="Tw Cen MT" pitchFamily="34" charset="-18"/>
              </a:rPr>
              <a:t>Uradni pogovor:</a:t>
            </a:r>
            <a:br>
              <a:rPr lang="sl-SI" sz="4400">
                <a:solidFill>
                  <a:srgbClr val="C00000"/>
                </a:solidFill>
                <a:latin typeface="Tw Cen MT" pitchFamily="34" charset="-18"/>
              </a:rPr>
            </a:br>
            <a:r>
              <a:rPr lang="sl-SI" sz="4400">
                <a:solidFill>
                  <a:srgbClr val="C00000"/>
                </a:solidFill>
                <a:latin typeface="Tw Cen MT" pitchFamily="34" charset="-18"/>
              </a:rPr>
              <a:t>neenakovredna sogovornika</a:t>
            </a:r>
          </a:p>
        </p:txBody>
      </p:sp>
      <p:sp>
        <p:nvSpPr>
          <p:cNvPr id="15365" name="Ograda vsebine 2"/>
          <p:cNvSpPr>
            <a:spLocks/>
          </p:cNvSpPr>
          <p:nvPr/>
        </p:nvSpPr>
        <p:spPr bwMode="auto">
          <a:xfrm>
            <a:off x="179388" y="4868863"/>
            <a:ext cx="8153400" cy="287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19088" indent="-319088"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None/>
            </a:pPr>
            <a:r>
              <a:rPr lang="sl-SI" sz="2900">
                <a:latin typeface="Tw Cen MT" pitchFamily="34" charset="-18"/>
              </a:rPr>
              <a:t>Uradni pogovori potekajo npr. med uradnikom in stranko, med dijakom in profesorjem.</a:t>
            </a:r>
            <a:endParaRPr lang="sl-SI" sz="2900">
              <a:solidFill>
                <a:srgbClr val="C00000"/>
              </a:solidFill>
              <a:latin typeface="Tw Cen MT" pitchFamily="34" charset="-18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Naslov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sl-SI" smtClean="0">
                <a:solidFill>
                  <a:srgbClr val="C00000"/>
                </a:solidFill>
              </a:rPr>
              <a:t>Značilnosti neuradnega pogovora</a:t>
            </a:r>
          </a:p>
        </p:txBody>
      </p:sp>
      <p:graphicFrame>
        <p:nvGraphicFramePr>
          <p:cNvPr id="4" name="Ograda vsebine 3"/>
          <p:cNvGraphicFramePr>
            <a:graphicFrameLocks noGrp="1"/>
          </p:cNvGraphicFramePr>
          <p:nvPr>
            <p:ph sz="quarter" idx="1"/>
          </p:nvPr>
        </p:nvGraphicFramePr>
        <p:xfrm>
          <a:off x="3413" y="1304906"/>
          <a:ext cx="8763875" cy="546329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>
                <a:solidFill>
                  <a:srgbClr val="C00000"/>
                </a:solidFill>
              </a:rPr>
              <a:t>Vrste pogovora</a:t>
            </a:r>
          </a:p>
        </p:txBody>
      </p:sp>
      <p:sp>
        <p:nvSpPr>
          <p:cNvPr id="13" name="Ograda vsebine 12"/>
          <p:cNvSpPr>
            <a:spLocks noGrp="1"/>
          </p:cNvSpPr>
          <p:nvPr>
            <p:ph sz="quarter" idx="2"/>
          </p:nvPr>
        </p:nvSpPr>
        <p:spPr>
          <a:xfrm>
            <a:off x="4067175" y="1989138"/>
            <a:ext cx="4897438" cy="4868862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None/>
            </a:pPr>
            <a:r>
              <a:rPr lang="sl-SI" sz="2700" smtClean="0">
                <a:solidFill>
                  <a:schemeClr val="accent2"/>
                </a:solidFill>
              </a:rPr>
              <a:t>Raziskovalni pogovor</a:t>
            </a:r>
          </a:p>
          <a:p>
            <a:pPr>
              <a:buFont typeface="Wingdings" pitchFamily="2" charset="2"/>
              <a:buNone/>
            </a:pPr>
            <a:r>
              <a:rPr lang="sl-SI" sz="2700" smtClean="0"/>
              <a:t>	(ugotoviti novosti):</a:t>
            </a:r>
          </a:p>
          <a:p>
            <a:pPr>
              <a:buFont typeface="Wingdings" pitchFamily="2" charset="2"/>
              <a:buNone/>
            </a:pPr>
            <a:r>
              <a:rPr lang="sl-SI" sz="2700" smtClean="0">
                <a:solidFill>
                  <a:srgbClr val="C00000"/>
                </a:solidFill>
              </a:rPr>
              <a:t>prepričevalni </a:t>
            </a:r>
            <a:r>
              <a:rPr lang="sl-SI" sz="2700" smtClean="0"/>
              <a:t>(sogovorca prepričujemo, da je naše mnenje najboljše in obratno);</a:t>
            </a:r>
          </a:p>
          <a:p>
            <a:pPr>
              <a:buFont typeface="Wingdings" pitchFamily="2" charset="2"/>
              <a:buNone/>
            </a:pPr>
            <a:r>
              <a:rPr lang="sl-SI" sz="2700" smtClean="0">
                <a:solidFill>
                  <a:srgbClr val="C00000"/>
                </a:solidFill>
              </a:rPr>
              <a:t>pogajalni </a:t>
            </a:r>
            <a:r>
              <a:rPr lang="sl-SI" sz="2700" smtClean="0"/>
              <a:t>(sklepanje kompromisa, doseganje soglasja);</a:t>
            </a:r>
          </a:p>
          <a:p>
            <a:pPr>
              <a:buFont typeface="Wingdings" pitchFamily="2" charset="2"/>
              <a:buNone/>
            </a:pPr>
            <a:r>
              <a:rPr lang="sl-SI" sz="2700" smtClean="0">
                <a:solidFill>
                  <a:schemeClr val="accent2"/>
                </a:solidFill>
              </a:rPr>
              <a:t>povezovalni </a:t>
            </a:r>
            <a:r>
              <a:rPr lang="sl-SI" sz="2700" smtClean="0"/>
              <a:t>(povezati pogovor najmanj dveh sogovornikov).</a:t>
            </a:r>
          </a:p>
          <a:p>
            <a:pPr>
              <a:buFont typeface="Wingdings" pitchFamily="2" charset="2"/>
              <a:buNone/>
            </a:pPr>
            <a:endParaRPr lang="sl-SI" sz="2700" smtClean="0">
              <a:solidFill>
                <a:schemeClr val="accent2"/>
              </a:solidFill>
            </a:endParaRPr>
          </a:p>
        </p:txBody>
      </p:sp>
      <p:pic>
        <p:nvPicPr>
          <p:cNvPr id="17411" name="Ograda vsebine 19" descr="klepet pri kavi.jpg"/>
          <p:cNvPicPr>
            <a:picLocks noGrp="1" noChangeAspect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323850" y="2420938"/>
            <a:ext cx="3390900" cy="2297112"/>
          </a:xfr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Naslov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sl-SI" smtClean="0">
                <a:solidFill>
                  <a:srgbClr val="C00000"/>
                </a:solidFill>
              </a:rPr>
              <a:t>Načini pogovorov</a:t>
            </a:r>
          </a:p>
        </p:txBody>
      </p:sp>
      <p:sp>
        <p:nvSpPr>
          <p:cNvPr id="13" name="Ograda vsebine 12"/>
          <p:cNvSpPr>
            <a:spLocks noGrp="1"/>
          </p:cNvSpPr>
          <p:nvPr>
            <p:ph sz="quarter" idx="4294967295"/>
          </p:nvPr>
        </p:nvSpPr>
        <p:spPr>
          <a:xfrm>
            <a:off x="395288" y="2420938"/>
            <a:ext cx="4897437" cy="17272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None/>
            </a:pPr>
            <a:r>
              <a:rPr lang="sl-SI" smtClean="0">
                <a:solidFill>
                  <a:schemeClr val="accent2"/>
                </a:solidFill>
              </a:rPr>
              <a:t>z osebnim stikom</a:t>
            </a:r>
          </a:p>
          <a:p>
            <a:pPr>
              <a:buFont typeface="Wingdings" pitchFamily="2" charset="2"/>
              <a:buNone/>
            </a:pPr>
            <a:r>
              <a:rPr lang="sl-SI" smtClean="0">
                <a:solidFill>
                  <a:schemeClr val="accent2"/>
                </a:solidFill>
              </a:rPr>
              <a:t>po telefonu</a:t>
            </a:r>
          </a:p>
          <a:p>
            <a:pPr>
              <a:buFont typeface="Wingdings" pitchFamily="2" charset="2"/>
              <a:buNone/>
            </a:pPr>
            <a:r>
              <a:rPr lang="sl-SI" smtClean="0">
                <a:solidFill>
                  <a:schemeClr val="accent2"/>
                </a:solidFill>
              </a:rPr>
              <a:t>z videokonferenco</a:t>
            </a:r>
          </a:p>
        </p:txBody>
      </p:sp>
      <p:pic>
        <p:nvPicPr>
          <p:cNvPr id="36869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4663" y="2133600"/>
            <a:ext cx="3498850" cy="233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sl-SI" dirty="0" smtClean="0">
                <a:solidFill>
                  <a:srgbClr val="C00000"/>
                </a:solidFill>
              </a:rPr>
              <a:t>Pa še lepo vedenje ali bonton v pogovoru</a:t>
            </a:r>
            <a:endParaRPr lang="sl-SI" dirty="0">
              <a:solidFill>
                <a:srgbClr val="C00000"/>
              </a:solidFill>
            </a:endParaRPr>
          </a:p>
        </p:txBody>
      </p:sp>
      <p:sp>
        <p:nvSpPr>
          <p:cNvPr id="3" name="Ograda vsebine 2"/>
          <p:cNvSpPr>
            <a:spLocks noGrp="1"/>
          </p:cNvSpPr>
          <p:nvPr>
            <p:ph sz="quarter" idx="1"/>
          </p:nvPr>
        </p:nvSpPr>
        <p:spPr>
          <a:xfrm>
            <a:off x="609600" y="1589088"/>
            <a:ext cx="3886200" cy="457200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sl-SI" sz="2700" smtClean="0"/>
              <a:t>Sogovornike poslušamo,</a:t>
            </a:r>
          </a:p>
          <a:p>
            <a:pPr>
              <a:lnSpc>
                <a:spcPct val="90000"/>
              </a:lnSpc>
            </a:pPr>
            <a:r>
              <a:rPr lang="sl-SI" sz="2700" smtClean="0"/>
              <a:t>ne segamo jim v besedo;</a:t>
            </a:r>
          </a:p>
          <a:p>
            <a:pPr>
              <a:lnSpc>
                <a:spcPct val="90000"/>
              </a:lnSpc>
            </a:pPr>
            <a:r>
              <a:rPr lang="sl-SI" sz="2700" smtClean="0"/>
              <a:t>smo prijazni, vljudni, nežaljivi;</a:t>
            </a:r>
          </a:p>
          <a:p>
            <a:pPr>
              <a:lnSpc>
                <a:spcPct val="90000"/>
              </a:lnSpc>
            </a:pPr>
            <a:r>
              <a:rPr lang="sl-SI" sz="2700" smtClean="0"/>
              <a:t>sogovornika gledamo v oči;</a:t>
            </a:r>
          </a:p>
          <a:p>
            <a:pPr>
              <a:lnSpc>
                <a:spcPct val="90000"/>
              </a:lnSpc>
            </a:pPr>
            <a:r>
              <a:rPr lang="sl-SI" sz="2700" smtClean="0"/>
              <a:t>ne kričimo in ne šepetamo;</a:t>
            </a:r>
          </a:p>
          <a:p>
            <a:pPr>
              <a:lnSpc>
                <a:spcPct val="90000"/>
              </a:lnSpc>
            </a:pPr>
            <a:r>
              <a:rPr lang="sl-SI" sz="2700" smtClean="0"/>
              <a:t>nimamo samogovora!</a:t>
            </a:r>
          </a:p>
          <a:p>
            <a:pPr>
              <a:lnSpc>
                <a:spcPct val="90000"/>
              </a:lnSpc>
            </a:pPr>
            <a:endParaRPr lang="sl-SI" sz="2700" smtClean="0"/>
          </a:p>
          <a:p>
            <a:pPr>
              <a:lnSpc>
                <a:spcPct val="90000"/>
              </a:lnSpc>
            </a:pPr>
            <a:endParaRPr lang="sl-SI" sz="2700" smtClean="0"/>
          </a:p>
        </p:txBody>
      </p:sp>
      <p:pic>
        <p:nvPicPr>
          <p:cNvPr id="18435" name="Ograda vsebine 6" descr="neuradni-pogovor.jpg"/>
          <p:cNvPicPr>
            <a:picLocks noGrp="1" noChangeAspect="1"/>
          </p:cNvPicPr>
          <p:nvPr>
            <p:ph sz="quarter" idx="2"/>
          </p:nvPr>
        </p:nvPicPr>
        <p:blipFill>
          <a:blip r:embed="rId2"/>
          <a:srcRect/>
          <a:stretch>
            <a:fillRect/>
          </a:stretch>
        </p:blipFill>
        <p:spPr>
          <a:xfrm>
            <a:off x="4845050" y="2606675"/>
            <a:ext cx="3886200" cy="2536825"/>
          </a:xfrm>
        </p:spPr>
      </p:pic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</p:tagLst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redinsko">
  <a:themeElements>
    <a:clrScheme name="Stekanj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Sredinsko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redinsko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88</TotalTime>
  <Words>163</Words>
  <Application>Microsoft Office PowerPoint</Application>
  <PresentationFormat>On-screen Show (4:3)</PresentationFormat>
  <Paragraphs>33</Paragraphs>
  <Slides>7</Slides>
  <Notes>0</Notes>
  <HiddenSlides>0</HiddenSlides>
  <MMClips>0</MMClips>
  <ScaleCrop>false</ScaleCrop>
  <HeadingPairs>
    <vt:vector size="6" baseType="variant">
      <vt:variant>
        <vt:lpstr>Uporabljene pisave</vt:lpstr>
      </vt:variant>
      <vt:variant>
        <vt:i4>5</vt:i4>
      </vt:variant>
      <vt:variant>
        <vt:lpstr>Predloga načrta</vt:lpstr>
      </vt:variant>
      <vt:variant>
        <vt:i4>7</vt:i4>
      </vt:variant>
      <vt:variant>
        <vt:lpstr>Naslovi diapozitivov</vt:lpstr>
      </vt:variant>
      <vt:variant>
        <vt:i4>7</vt:i4>
      </vt:variant>
    </vt:vector>
  </HeadingPairs>
  <TitlesOfParts>
    <vt:vector size="19" baseType="lpstr">
      <vt:lpstr>Tw Cen MT</vt:lpstr>
      <vt:lpstr>Arial</vt:lpstr>
      <vt:lpstr>Wingdings</vt:lpstr>
      <vt:lpstr>Wingdings 2</vt:lpstr>
      <vt:lpstr>Calibri</vt:lpstr>
      <vt:lpstr>Sredinsko</vt:lpstr>
      <vt:lpstr>Sredinsko</vt:lpstr>
      <vt:lpstr>Sredinsko</vt:lpstr>
      <vt:lpstr>Sredinsko</vt:lpstr>
      <vt:lpstr>Sredinsko</vt:lpstr>
      <vt:lpstr>Sredinsko</vt:lpstr>
      <vt:lpstr>Sredinsko</vt:lpstr>
      <vt:lpstr>POGOVARJANJE</vt:lpstr>
      <vt:lpstr>Sodelujoči v pogovoru</vt:lpstr>
      <vt:lpstr>Neuradni pogovor:  enakovredna sogovornika</vt:lpstr>
      <vt:lpstr>Značilnosti neuradnega pogovora</vt:lpstr>
      <vt:lpstr>Vrste pogovora</vt:lpstr>
      <vt:lpstr>Načini pogovorov</vt:lpstr>
      <vt:lpstr>Pa še lepo vedenje ali bonton v pogovoru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NeURADNI POGOVOR</dc:title>
  <dc:creator>Mateja</dc:creator>
  <cp:lastModifiedBy>Klemenina</cp:lastModifiedBy>
  <cp:revision>9</cp:revision>
  <dcterms:created xsi:type="dcterms:W3CDTF">2009-12-29T11:20:10Z</dcterms:created>
  <dcterms:modified xsi:type="dcterms:W3CDTF">2011-03-30T20:50:49Z</dcterms:modified>
</cp:coreProperties>
</file>